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7" r:id="rId3"/>
  </p:sldMasterIdLst>
  <p:notesMasterIdLst>
    <p:notesMasterId r:id="rId15"/>
  </p:notesMasterIdLst>
  <p:sldIdLst>
    <p:sldId id="1499" r:id="rId4"/>
    <p:sldId id="257" r:id="rId5"/>
    <p:sldId id="282" r:id="rId6"/>
    <p:sldId id="1523" r:id="rId7"/>
    <p:sldId id="1528" r:id="rId8"/>
    <p:sldId id="1519" r:id="rId9"/>
    <p:sldId id="1530" r:id="rId10"/>
    <p:sldId id="1526" r:id="rId11"/>
    <p:sldId id="1529" r:id="rId12"/>
    <p:sldId id="1534" r:id="rId13"/>
    <p:sldId id="153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9F9"/>
    <a:srgbClr val="00AF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 pośredni 2 — Ak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Styl pośredni 4 — Ak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339" autoAdjust="0"/>
  </p:normalViewPr>
  <p:slideViewPr>
    <p:cSldViewPr snapToGrid="0">
      <p:cViewPr varScale="1">
        <p:scale>
          <a:sx n="59" d="100"/>
          <a:sy n="59" d="100"/>
        </p:scale>
        <p:origin x="96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E9E173-67EF-442A-BBA9-0B75A735BB52}" type="datetimeFigureOut">
              <a:rPr lang="en-AU" smtClean="0"/>
              <a:t>8/10/2021</a:t>
            </a:fld>
            <a:endParaRPr lang="en-AU"/>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AU"/>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6D9C9-82C9-4B71-B42B-28BAF4B8E413}" type="slidenum">
              <a:rPr lang="en-AU" smtClean="0"/>
              <a:t>‹#›</a:t>
            </a:fld>
            <a:endParaRPr lang="en-AU"/>
          </a:p>
        </p:txBody>
      </p:sp>
    </p:spTree>
    <p:extLst>
      <p:ext uri="{BB962C8B-B14F-4D97-AF65-F5344CB8AC3E}">
        <p14:creationId xmlns:p14="http://schemas.microsoft.com/office/powerpoint/2010/main" val="4101822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AU" dirty="0"/>
          </a:p>
        </p:txBody>
      </p:sp>
      <p:sp>
        <p:nvSpPr>
          <p:cNvPr id="4" name="Symbol zastępczy numeru slajdu 3"/>
          <p:cNvSpPr>
            <a:spLocks noGrp="1"/>
          </p:cNvSpPr>
          <p:nvPr>
            <p:ph type="sldNum" sz="quarter" idx="5"/>
          </p:nvPr>
        </p:nvSpPr>
        <p:spPr/>
        <p:txBody>
          <a:bodyPr/>
          <a:lstStyle/>
          <a:p>
            <a:fld id="{F046D9C9-82C9-4B71-B42B-28BAF4B8E413}" type="slidenum">
              <a:rPr lang="en-AU" smtClean="0"/>
              <a:t>1</a:t>
            </a:fld>
            <a:endParaRPr lang="en-AU"/>
          </a:p>
        </p:txBody>
      </p:sp>
    </p:spTree>
    <p:extLst>
      <p:ext uri="{BB962C8B-B14F-4D97-AF65-F5344CB8AC3E}">
        <p14:creationId xmlns:p14="http://schemas.microsoft.com/office/powerpoint/2010/main" val="3310640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pl-PL" sz="1200" b="0" i="0" u="none" strike="noStrike" dirty="0">
                <a:solidFill>
                  <a:srgbClr val="000000"/>
                </a:solidFill>
                <a:effectLst/>
                <a:latin typeface="Calibri" panose="020F0502020204030204" pitchFamily="34" charset="0"/>
              </a:rPr>
              <a:t>ARt21, </a:t>
            </a:r>
            <a:r>
              <a:rPr lang="pl-PL" sz="1200" b="0" i="0" u="none" strike="noStrike" dirty="0" err="1">
                <a:solidFill>
                  <a:srgbClr val="000000"/>
                </a:solidFill>
                <a:effectLst/>
                <a:latin typeface="Calibri" panose="020F0502020204030204" pitchFamily="34" charset="0"/>
              </a:rPr>
              <a:t>Aarhus</a:t>
            </a:r>
            <a:r>
              <a:rPr lang="pl-PL" sz="1200" b="0" i="0" u="none" strike="noStrike" dirty="0">
                <a:solidFill>
                  <a:srgbClr val="000000"/>
                </a:solidFill>
                <a:effectLst/>
                <a:latin typeface="Calibri" panose="020F0502020204030204" pitchFamily="34" charset="0"/>
              </a:rPr>
              <a:t> University, Lund University, </a:t>
            </a:r>
            <a:r>
              <a:rPr lang="pl-PL" sz="1200" b="0" i="0" u="none" strike="noStrike" dirty="0" err="1">
                <a:solidFill>
                  <a:srgbClr val="000000"/>
                </a:solidFill>
                <a:effectLst/>
                <a:latin typeface="Calibri" panose="020F0502020204030204" pitchFamily="34" charset="0"/>
              </a:rPr>
              <a:t>Warsaw</a:t>
            </a:r>
            <a:r>
              <a:rPr lang="pl-PL" sz="1200" b="0" i="0" u="none" strike="noStrike" dirty="0">
                <a:solidFill>
                  <a:srgbClr val="000000"/>
                </a:solidFill>
                <a:effectLst/>
                <a:latin typeface="Calibri" panose="020F0502020204030204" pitchFamily="34" charset="0"/>
              </a:rPr>
              <a:t> University, Maspex, VTT, </a:t>
            </a:r>
            <a:r>
              <a:rPr lang="pl-PL" sz="1200" b="0" i="0" u="none" strike="noStrike" dirty="0" err="1">
                <a:solidFill>
                  <a:srgbClr val="000000"/>
                </a:solidFill>
                <a:effectLst/>
                <a:latin typeface="Calibri" panose="020F0502020204030204" pitchFamily="34" charset="0"/>
              </a:rPr>
              <a:t>Packbridge</a:t>
            </a:r>
            <a:r>
              <a:rPr lang="pl-PL" sz="1200" b="0" i="0" u="none" strike="noStrike" dirty="0">
                <a:solidFill>
                  <a:srgbClr val="000000"/>
                </a:solidFill>
                <a:effectLst/>
                <a:latin typeface="Calibri" panose="020F0502020204030204" pitchFamily="34" charset="0"/>
              </a:rPr>
              <a:t>, </a:t>
            </a:r>
            <a:r>
              <a:rPr lang="pl-PL" sz="1200" b="0" i="0" u="none" strike="noStrike" dirty="0" err="1">
                <a:solidFill>
                  <a:srgbClr val="000000"/>
                </a:solidFill>
                <a:effectLst/>
                <a:latin typeface="Calibri" panose="020F0502020204030204" pitchFamily="34" charset="0"/>
              </a:rPr>
              <a:t>Baltic</a:t>
            </a:r>
            <a:r>
              <a:rPr lang="pl-PL" sz="1200" b="0" i="0" u="none" strike="noStrike" dirty="0">
                <a:solidFill>
                  <a:srgbClr val="000000"/>
                </a:solidFill>
                <a:effectLst/>
                <a:latin typeface="Calibri" panose="020F0502020204030204" pitchFamily="34" charset="0"/>
              </a:rPr>
              <a:t> Sea Action </a:t>
            </a:r>
            <a:r>
              <a:rPr lang="pl-PL" sz="1200" b="0" i="0" u="none" strike="noStrike" dirty="0" err="1">
                <a:solidFill>
                  <a:srgbClr val="000000"/>
                </a:solidFill>
                <a:effectLst/>
                <a:latin typeface="Calibri" panose="020F0502020204030204" pitchFamily="34" charset="0"/>
              </a:rPr>
              <a:t>Group</a:t>
            </a:r>
            <a:r>
              <a:rPr lang="pl-PL" sz="1200" b="0" i="0" u="none" strike="noStrike" dirty="0">
                <a:solidFill>
                  <a:srgbClr val="000000"/>
                </a:solidFill>
                <a:effectLst/>
                <a:latin typeface="Calibri" panose="020F0502020204030204" pitchFamily="34" charset="0"/>
              </a:rPr>
              <a:t>, EAT Foundation</a:t>
            </a:r>
          </a:p>
          <a:p>
            <a:pPr algn="l" rtl="0" fontAlgn="base"/>
            <a:r>
              <a:rPr lang="pl-PL" sz="1200" b="0" i="0" u="none" strike="noStrike" dirty="0" err="1">
                <a:solidFill>
                  <a:srgbClr val="000000"/>
                </a:solidFill>
                <a:effectLst/>
                <a:latin typeface="Calibri" panose="020F0502020204030204" pitchFamily="34" charset="0"/>
              </a:rPr>
              <a:t>Startups</a:t>
            </a:r>
            <a:r>
              <a:rPr lang="pl-PL" sz="1200" b="0" i="0" u="none" strike="noStrike" dirty="0">
                <a:solidFill>
                  <a:srgbClr val="000000"/>
                </a:solidFill>
                <a:effectLst/>
                <a:latin typeface="Calibri" panose="020F0502020204030204" pitchFamily="34" charset="0"/>
              </a:rPr>
              <a:t>: </a:t>
            </a:r>
            <a:r>
              <a:rPr lang="pl-PL" sz="1200" b="0" i="0" u="none" strike="noStrike" dirty="0" err="1">
                <a:solidFill>
                  <a:srgbClr val="000000"/>
                </a:solidFill>
                <a:effectLst/>
                <a:latin typeface="Calibri" panose="020F0502020204030204" pitchFamily="34" charset="0"/>
              </a:rPr>
              <a:t>Napiferyn</a:t>
            </a:r>
            <a:r>
              <a:rPr lang="pl-PL" sz="1200" b="0" i="0" u="none" strike="noStrike" dirty="0">
                <a:solidFill>
                  <a:srgbClr val="000000"/>
                </a:solidFill>
                <a:effectLst/>
                <a:latin typeface="Calibri" panose="020F0502020204030204" pitchFamily="34" charset="0"/>
              </a:rPr>
              <a:t> (PL), </a:t>
            </a:r>
            <a:r>
              <a:rPr lang="pl-PL" sz="1200" b="0" i="0" u="none" strike="noStrike" dirty="0" err="1">
                <a:solidFill>
                  <a:srgbClr val="000000"/>
                </a:solidFill>
                <a:effectLst/>
                <a:latin typeface="Calibri" panose="020F0502020204030204" pitchFamily="34" charset="0"/>
              </a:rPr>
              <a:t>Natufia</a:t>
            </a:r>
            <a:r>
              <a:rPr lang="pl-PL" sz="1200" b="0" i="0" u="none" strike="noStrike" dirty="0">
                <a:solidFill>
                  <a:srgbClr val="000000"/>
                </a:solidFill>
                <a:effectLst/>
                <a:latin typeface="Calibri" panose="020F0502020204030204" pitchFamily="34" charset="0"/>
              </a:rPr>
              <a:t> (EE), </a:t>
            </a:r>
            <a:r>
              <a:rPr lang="pl-PL" sz="1200" b="0" i="0" u="none" strike="noStrike" dirty="0" err="1">
                <a:solidFill>
                  <a:srgbClr val="000000"/>
                </a:solidFill>
                <a:effectLst/>
                <a:latin typeface="Calibri" panose="020F0502020204030204" pitchFamily="34" charset="0"/>
              </a:rPr>
              <a:t>Agroplatforma</a:t>
            </a:r>
            <a:r>
              <a:rPr lang="pl-PL" sz="1200" b="0" i="0" u="none" strike="noStrike" dirty="0">
                <a:solidFill>
                  <a:srgbClr val="000000"/>
                </a:solidFill>
                <a:effectLst/>
                <a:latin typeface="Calibri" panose="020F0502020204030204" pitchFamily="34" charset="0"/>
              </a:rPr>
              <a:t> (</a:t>
            </a:r>
            <a:r>
              <a:rPr lang="pl-PL" sz="1200" b="0" i="0" u="none" strike="noStrike" dirty="0" err="1">
                <a:solidFill>
                  <a:srgbClr val="000000"/>
                </a:solidFill>
                <a:effectLst/>
                <a:latin typeface="Calibri" panose="020F0502020204030204" pitchFamily="34" charset="0"/>
              </a:rPr>
              <a:t>Latvia</a:t>
            </a:r>
            <a:r>
              <a:rPr lang="pl-PL" sz="1200" b="0" i="0" u="none" strike="noStrike"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ED11B-3D78-2B4D-8EB7-A754653B17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816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lvl="0" indent="0">
              <a:lnSpc>
                <a:spcPts val="1200"/>
              </a:lnSpc>
              <a:buFont typeface="Symbol" panose="05050102010706020507" pitchFamily="18" charset="2"/>
              <a:buNone/>
            </a:pPr>
            <a:r>
              <a:rPr lang="pl-PL" dirty="0"/>
              <a:t>In </a:t>
            </a:r>
            <a:r>
              <a:rPr lang="pl-PL" dirty="0" err="1"/>
              <a:t>Latvia</a:t>
            </a:r>
            <a:r>
              <a:rPr lang="pl-PL" dirty="0"/>
              <a:t>: </a:t>
            </a:r>
            <a:r>
              <a:rPr lang="en-GB" sz="18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Manufacturing of food and beverages performed slightly better or similarly to other domestic industries and CEE peers </a:t>
            </a:r>
            <a:endParaRPr lang="en-AU" sz="1800" dirty="0">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Light" panose="020F0302020204030204" pitchFamily="34" charset="0"/>
                <a:ea typeface="Calibri Light" panose="020F0302020204030204" pitchFamily="34" charset="0"/>
              </a:rPr>
              <a:t>Consumer demand for food products fell by 3% but rebounded to 102% level of the previous year in July</a:t>
            </a:r>
            <a:r>
              <a:rPr lang="pl-PL" sz="1800" dirty="0">
                <a:solidFill>
                  <a:srgbClr val="000000"/>
                </a:solidFill>
                <a:effectLst/>
                <a:latin typeface="Calibri Light" panose="020F0302020204030204" pitchFamily="34" charset="0"/>
                <a:ea typeface="Calibri Light" panose="020F0302020204030204" pitchFamily="34" charset="0"/>
              </a:rPr>
              <a:t>. </a:t>
            </a:r>
            <a:r>
              <a:rPr lang="en-US" sz="1800" dirty="0">
                <a:effectLst/>
                <a:latin typeface="Calibri Light" panose="020F0302020204030204" pitchFamily="34" charset="0"/>
                <a:ea typeface="Calibri Light" panose="020F0302020204030204" pitchFamily="34" charset="0"/>
                <a:cs typeface="Times New Roman" panose="02020603050405020304" pitchFamily="18" charset="0"/>
              </a:rPr>
              <a:t>Sales of food, unsurprisingly, were not severely impacted and demand was around its usual levels. The retail sales of non-food products, while initially lagging behind due to certain restrictions, were able to quickly catch up and outpace the food sales. </a:t>
            </a:r>
            <a:endParaRPr lang="en-AU" sz="1800" dirty="0">
              <a:effectLst/>
              <a:latin typeface="Verdana" panose="020B0604030504040204" pitchFamily="34" charset="0"/>
              <a:ea typeface="Verdana" panose="020B0604030504040204" pitchFamily="34" charset="0"/>
              <a:cs typeface="Times New Roman" panose="02020603050405020304" pitchFamily="18" charset="0"/>
            </a:endParaRP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In Estonia: </a:t>
            </a:r>
            <a:r>
              <a:rPr lang="en-US" sz="1800" dirty="0">
                <a:effectLst/>
                <a:latin typeface="Calibri Light" panose="020F0302020204030204" pitchFamily="34" charset="0"/>
                <a:ea typeface="Times New Roman" panose="02020603050405020304" pitchFamily="18" charset="0"/>
                <a:cs typeface="Calibri" panose="020F0502020204030204" pitchFamily="34" charset="0"/>
              </a:rPr>
              <a:t>In manufacturing output, Estonia managed to remain above average in nearly all categories of March and April. In July, it can be also observed that it was able to recover well in capital goods and non-durables, and it underperformed in terms of food and durable goods production</a:t>
            </a:r>
            <a:r>
              <a:rPr lang="pl-PL" sz="1800" dirty="0">
                <a:effectLst/>
                <a:latin typeface="Calibri Light" panose="020F0302020204030204" pitchFamily="34" charset="0"/>
                <a:ea typeface="Times New Roman" panose="02020603050405020304" pitchFamily="18" charset="0"/>
                <a:cs typeface="Calibri" panose="020F0502020204030204" pitchFamily="34" charset="0"/>
              </a:rPr>
              <a:t>. </a:t>
            </a:r>
            <a:r>
              <a:rPr lang="en-US" sz="1800" dirty="0">
                <a:effectLst/>
                <a:latin typeface="Calibri Light" panose="020F0302020204030204" pitchFamily="34" charset="0"/>
                <a:ea typeface="Times New Roman" panose="02020603050405020304" pitchFamily="18" charset="0"/>
                <a:cs typeface="Calibri" panose="020F0502020204030204" pitchFamily="34" charset="0"/>
              </a:rPr>
              <a:t>Retail sale of goods in Estonia also proved to be resilient enough to withstand the blow of the pandemic. Overall retail trade (not including vehicles and motorcycles) and retail sale of non-food products were the only categories to fall significantly below 100% y/y in April. Categories which included the sales of food and beverages did not grow in this period, but also were not significantly harmed and remained well above the regional average. What is more, </a:t>
            </a:r>
            <a:r>
              <a:rPr lang="en-US" sz="1800" dirty="0" err="1">
                <a:effectLst/>
                <a:latin typeface="Calibri Light" panose="020F0302020204030204" pitchFamily="34" charset="0"/>
                <a:ea typeface="Times New Roman" panose="02020603050405020304" pitchFamily="18" charset="0"/>
                <a:cs typeface="Calibri" panose="020F0502020204030204" pitchFamily="34" charset="0"/>
              </a:rPr>
              <a:t>specialised</a:t>
            </a:r>
            <a:r>
              <a:rPr lang="en-US" sz="1800" dirty="0">
                <a:effectLst/>
                <a:latin typeface="Calibri Light" panose="020F0302020204030204" pitchFamily="34" charset="0"/>
                <a:ea typeface="Times New Roman" panose="02020603050405020304" pitchFamily="18" charset="0"/>
                <a:cs typeface="Calibri" panose="020F0502020204030204" pitchFamily="34" charset="0"/>
              </a:rPr>
              <a:t> stores noted a large growth in the period between May and July (reaching 136% y/y, compared to CEE’s 97% y/y). </a:t>
            </a:r>
            <a:endParaRPr lang="en-AU" sz="1800" dirty="0">
              <a:effectLst/>
              <a:latin typeface="Verdana" panose="020B0604030504040204" pitchFamily="34" charset="0"/>
              <a:ea typeface="Verdana" panose="020B0604030504040204" pitchFamily="34" charset="0"/>
              <a:cs typeface="Times New Roman" panose="02020603050405020304" pitchFamily="18" charset="0"/>
            </a:endParaRP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In </a:t>
            </a:r>
            <a:r>
              <a:rPr lang="pl-PL" dirty="0" err="1"/>
              <a:t>Lithuania</a:t>
            </a:r>
            <a:r>
              <a:rPr lang="pl-PL" dirty="0"/>
              <a:t>: </a:t>
            </a:r>
            <a:r>
              <a:rPr lang="en-GB" sz="1800" dirty="0">
                <a:effectLst/>
                <a:latin typeface="Calibri Light" panose="020F0302020204030204" pitchFamily="34" charset="0"/>
                <a:ea typeface="Calibri Light" panose="020F0302020204030204" pitchFamily="34" charset="0"/>
                <a:cs typeface="Times New Roman" panose="02020603050405020304" pitchFamily="18" charset="0"/>
              </a:rPr>
              <a:t>Following very good manufacturing results, retail data looks slightly less optimistic in the first months of the pandemic. Across the board in all categories in March and April, Lithuania scored below the region’s average. Sales of both food and other goods in those months dipped equally to around 80-90% of the previous year’s results. However, Lithuania was able to recover in a short amount of time to later achieve higher than average growth in retail sector in July (around 4-5% higher in all categories). </a:t>
            </a:r>
            <a:endParaRPr lang="en-AU" sz="1800" dirty="0">
              <a:effectLst/>
              <a:latin typeface="Verdana" panose="020B0604030504040204" pitchFamily="34" charset="0"/>
              <a:ea typeface="Verdana" panose="020B0604030504040204" pitchFamily="34" charset="0"/>
              <a:cs typeface="Times New Roman" panose="02020603050405020304" pitchFamily="18" charset="0"/>
            </a:endParaRPr>
          </a:p>
          <a:p>
            <a:endParaRPr lang="en-AU" dirty="0"/>
          </a:p>
        </p:txBody>
      </p:sp>
      <p:sp>
        <p:nvSpPr>
          <p:cNvPr id="4" name="Symbol zastępczy numeru slajdu 3"/>
          <p:cNvSpPr>
            <a:spLocks noGrp="1"/>
          </p:cNvSpPr>
          <p:nvPr>
            <p:ph type="sldNum" sz="quarter" idx="5"/>
          </p:nvPr>
        </p:nvSpPr>
        <p:spPr/>
        <p:txBody>
          <a:bodyPr/>
          <a:lstStyle/>
          <a:p>
            <a:fld id="{F046D9C9-82C9-4B71-B42B-28BAF4B8E413}" type="slidenum">
              <a:rPr lang="en-AU" smtClean="0"/>
              <a:t>4</a:t>
            </a:fld>
            <a:endParaRPr lang="en-AU"/>
          </a:p>
        </p:txBody>
      </p:sp>
    </p:spTree>
    <p:extLst>
      <p:ext uri="{BB962C8B-B14F-4D97-AF65-F5344CB8AC3E}">
        <p14:creationId xmlns:p14="http://schemas.microsoft.com/office/powerpoint/2010/main" val="1452669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285750" indent="-285750">
              <a:buFont typeface="Arial" panose="020B0604020202020204" pitchFamily="34" charset="0"/>
              <a:buChar char="•"/>
            </a:pPr>
            <a:r>
              <a:rPr lang="en-AU" sz="1200" b="1" dirty="0">
                <a:latin typeface="Titillium"/>
              </a:rPr>
              <a:t>45% of consumers</a:t>
            </a:r>
            <a:r>
              <a:rPr lang="en-AU" sz="1200" dirty="0">
                <a:latin typeface="Titillium"/>
              </a:rPr>
              <a:t> said they were</a:t>
            </a:r>
            <a:r>
              <a:rPr lang="en-AU" sz="1200" b="1" dirty="0">
                <a:latin typeface="Titillium"/>
              </a:rPr>
              <a:t> planning purchases</a:t>
            </a:r>
            <a:r>
              <a:rPr lang="pl-PL" sz="1200" b="1" dirty="0">
                <a:latin typeface="Titillium"/>
              </a:rPr>
              <a:t> </a:t>
            </a:r>
            <a:r>
              <a:rPr lang="en-AU" sz="1200" b="1" dirty="0">
                <a:latin typeface="Titillium"/>
              </a:rPr>
              <a:t>more carefully </a:t>
            </a:r>
            <a:r>
              <a:rPr lang="en-AU" sz="1200" dirty="0">
                <a:latin typeface="Titillium"/>
              </a:rPr>
              <a:t>vs just 7% less</a:t>
            </a:r>
            <a:r>
              <a:rPr lang="pl-PL" sz="1200" dirty="0">
                <a:latin typeface="Titillium"/>
              </a:rPr>
              <a:t>.</a:t>
            </a:r>
          </a:p>
          <a:p>
            <a:pPr marL="285750" indent="-285750">
              <a:buFont typeface="Arial" panose="020B0604020202020204" pitchFamily="34" charset="0"/>
              <a:buChar char="•"/>
            </a:pPr>
            <a:endParaRPr lang="pl-PL" sz="1200" dirty="0">
              <a:latin typeface="Titillium"/>
            </a:endParaRPr>
          </a:p>
          <a:p>
            <a:pPr marL="285750" indent="-285750">
              <a:buFont typeface="Arial" panose="020B0604020202020204" pitchFamily="34" charset="0"/>
              <a:buChar char="•"/>
            </a:pPr>
            <a:r>
              <a:rPr lang="en-AU" sz="1200" dirty="0">
                <a:latin typeface="Titillium"/>
              </a:rPr>
              <a:t>Overall </a:t>
            </a:r>
            <a:r>
              <a:rPr lang="en-AU" sz="1200" b="1" dirty="0">
                <a:latin typeface="Titillium"/>
              </a:rPr>
              <a:t>more than half of people </a:t>
            </a:r>
            <a:r>
              <a:rPr lang="en-AU" sz="1200" dirty="0">
                <a:latin typeface="Titillium"/>
              </a:rPr>
              <a:t>surveyed </a:t>
            </a:r>
            <a:r>
              <a:rPr lang="en-AU" sz="1200" b="1" dirty="0">
                <a:latin typeface="Titillium"/>
              </a:rPr>
              <a:t>changed </a:t>
            </a:r>
            <a:r>
              <a:rPr lang="pl-PL" sz="1200" b="1" dirty="0">
                <a:latin typeface="Titillium"/>
              </a:rPr>
              <a:t> </a:t>
            </a:r>
            <a:r>
              <a:rPr lang="en-AU" sz="1200" b="1" dirty="0">
                <a:latin typeface="Titillium"/>
              </a:rPr>
              <a:t>their behaviour around unplanned shopping</a:t>
            </a:r>
            <a:r>
              <a:rPr lang="en-AU" sz="1200" dirty="0">
                <a:latin typeface="Titillium"/>
              </a:rPr>
              <a:t> and these </a:t>
            </a:r>
            <a:r>
              <a:rPr lang="pl-PL" sz="1200" dirty="0">
                <a:latin typeface="Titillium"/>
              </a:rPr>
              <a:t> </a:t>
            </a:r>
            <a:r>
              <a:rPr lang="en-AU" sz="1200" dirty="0">
                <a:latin typeface="Titillium"/>
              </a:rPr>
              <a:t>changes were quite polarised, with </a:t>
            </a:r>
            <a:r>
              <a:rPr lang="en-AU" sz="1200" b="1" dirty="0">
                <a:latin typeface="Titillium"/>
              </a:rPr>
              <a:t>28% reporting less</a:t>
            </a:r>
            <a:r>
              <a:rPr lang="pl-PL" sz="1200" b="1" dirty="0">
                <a:latin typeface="Titillium"/>
              </a:rPr>
              <a:t> </a:t>
            </a:r>
            <a:r>
              <a:rPr lang="en-AU" sz="1200" b="1" dirty="0">
                <a:latin typeface="Titillium"/>
              </a:rPr>
              <a:t>impulse</a:t>
            </a:r>
            <a:r>
              <a:rPr lang="pl-PL" sz="1200" b="1" dirty="0">
                <a:latin typeface="Titillium"/>
              </a:rPr>
              <a:t> </a:t>
            </a:r>
            <a:r>
              <a:rPr lang="en-AU" sz="1200" dirty="0">
                <a:latin typeface="Titillium"/>
              </a:rPr>
              <a:t>purchases (as high as 40% in Greece) and </a:t>
            </a:r>
            <a:r>
              <a:rPr lang="en-AU" sz="1200" b="1" dirty="0">
                <a:latin typeface="Titillium"/>
              </a:rPr>
              <a:t>23%</a:t>
            </a:r>
            <a:r>
              <a:rPr lang="en-AU" sz="1200" dirty="0">
                <a:latin typeface="Titillium"/>
              </a:rPr>
              <a:t> </a:t>
            </a:r>
            <a:br>
              <a:rPr lang="en-AU" sz="1200" dirty="0">
                <a:latin typeface="Titillium"/>
              </a:rPr>
            </a:br>
            <a:r>
              <a:rPr lang="en-AU" sz="1200" dirty="0">
                <a:latin typeface="Titillium"/>
              </a:rPr>
              <a:t>reporting </a:t>
            </a:r>
            <a:r>
              <a:rPr lang="en-AU" sz="1200" b="1" dirty="0">
                <a:latin typeface="Titillium"/>
              </a:rPr>
              <a:t>more</a:t>
            </a:r>
            <a:r>
              <a:rPr lang="en-AU" sz="1200" dirty="0">
                <a:latin typeface="Titillium"/>
              </a:rPr>
              <a:t> (as high as 39% in Romania). </a:t>
            </a:r>
            <a:endParaRPr lang="pl-PL" sz="1200" dirty="0">
              <a:latin typeface="Titillium"/>
            </a:endParaRPr>
          </a:p>
          <a:p>
            <a:pPr marL="285750" indent="-285750">
              <a:buFont typeface="Arial" panose="020B0604020202020204" pitchFamily="34" charset="0"/>
              <a:buChar char="•"/>
            </a:pPr>
            <a:endParaRPr lang="pl-PL" sz="1200" dirty="0">
              <a:effectLst/>
              <a:latin typeface="Titillium"/>
            </a:endParaRPr>
          </a:p>
          <a:p>
            <a:pPr marL="285750" indent="-285750">
              <a:buFont typeface="Arial" panose="020B0604020202020204" pitchFamily="34" charset="0"/>
              <a:buChar char="•"/>
            </a:pPr>
            <a:r>
              <a:rPr lang="en-AU" sz="1200" dirty="0">
                <a:effectLst/>
                <a:latin typeface="Titillium"/>
              </a:rPr>
              <a:t>Of the </a:t>
            </a:r>
            <a:r>
              <a:rPr lang="en-AU" sz="1200" b="1" dirty="0">
                <a:effectLst/>
                <a:latin typeface="Titillium"/>
              </a:rPr>
              <a:t>44%</a:t>
            </a:r>
            <a:r>
              <a:rPr lang="en-AU" sz="1200" dirty="0">
                <a:effectLst/>
                <a:latin typeface="Titillium"/>
              </a:rPr>
              <a:t> that </a:t>
            </a:r>
            <a:r>
              <a:rPr lang="en-AU" sz="1200" b="1" dirty="0">
                <a:effectLst/>
                <a:latin typeface="Titillium"/>
              </a:rPr>
              <a:t>threw away less food</a:t>
            </a:r>
            <a:r>
              <a:rPr lang="en-AU" sz="1200" dirty="0">
                <a:effectLst/>
                <a:latin typeface="Titillium"/>
              </a:rPr>
              <a:t>, just 37% of </a:t>
            </a:r>
            <a:r>
              <a:rPr lang="pl-PL" sz="1200" dirty="0">
                <a:effectLst/>
                <a:latin typeface="Titillium"/>
              </a:rPr>
              <a:t> </a:t>
            </a:r>
            <a:r>
              <a:rPr lang="en-AU" sz="1200" dirty="0">
                <a:effectLst/>
                <a:latin typeface="Titillium"/>
              </a:rPr>
              <a:t>these say they are very likely continue (plus 11% </a:t>
            </a:r>
            <a:r>
              <a:rPr lang="pl-PL" sz="1200" dirty="0">
                <a:effectLst/>
                <a:latin typeface="Titillium"/>
              </a:rPr>
              <a:t> </a:t>
            </a:r>
            <a:r>
              <a:rPr lang="en-AU" sz="1200" dirty="0">
                <a:effectLst/>
                <a:latin typeface="Titillium"/>
              </a:rPr>
              <a:t>reported throwing away more food and 60% of those </a:t>
            </a:r>
            <a:r>
              <a:rPr lang="pl-PL" sz="1200" dirty="0">
                <a:effectLst/>
                <a:latin typeface="Titillium"/>
              </a:rPr>
              <a:t> </a:t>
            </a:r>
            <a:r>
              <a:rPr lang="en-AU" sz="1200" dirty="0">
                <a:effectLst/>
                <a:latin typeface="Titillium"/>
              </a:rPr>
              <a:t>plan to persist with this).</a:t>
            </a:r>
            <a:endParaRPr lang="en-AU" sz="1200" dirty="0">
              <a:latin typeface="Titillium"/>
            </a:endParaRPr>
          </a:p>
          <a:p>
            <a:endParaRPr lang="en-AU" dirty="0"/>
          </a:p>
        </p:txBody>
      </p:sp>
      <p:sp>
        <p:nvSpPr>
          <p:cNvPr id="4" name="Symbol zastępczy numeru slajdu 3"/>
          <p:cNvSpPr>
            <a:spLocks noGrp="1"/>
          </p:cNvSpPr>
          <p:nvPr>
            <p:ph type="sldNum" sz="quarter" idx="5"/>
          </p:nvPr>
        </p:nvSpPr>
        <p:spPr/>
        <p:txBody>
          <a:bodyPr/>
          <a:lstStyle/>
          <a:p>
            <a:fld id="{F046D9C9-82C9-4B71-B42B-28BAF4B8E413}" type="slidenum">
              <a:rPr lang="en-AU" smtClean="0"/>
              <a:t>5</a:t>
            </a:fld>
            <a:endParaRPr lang="en-AU"/>
          </a:p>
        </p:txBody>
      </p:sp>
    </p:spTree>
    <p:extLst>
      <p:ext uri="{BB962C8B-B14F-4D97-AF65-F5344CB8AC3E}">
        <p14:creationId xmlns:p14="http://schemas.microsoft.com/office/powerpoint/2010/main" val="3791384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AU" dirty="0">
                <a:effectLst/>
                <a:latin typeface="Arial" panose="020B0604020202020204" pitchFamily="34" charset="0"/>
              </a:rPr>
              <a:t>In the case of Latvia, the consequences of COVID-19 for agricultural and forestry producers were </a:t>
            </a:r>
            <a:br>
              <a:rPr lang="en-AU" dirty="0"/>
            </a:br>
            <a:r>
              <a:rPr lang="en-AU" dirty="0">
                <a:effectLst/>
                <a:latin typeface="Arial" panose="020B0604020202020204" pitchFamily="34" charset="0"/>
              </a:rPr>
              <a:t>made significantly worse by restrictions on the crossing of Latvian-Lithuanian borders and by the </a:t>
            </a:r>
            <a:br>
              <a:rPr lang="en-AU" dirty="0"/>
            </a:br>
            <a:r>
              <a:rPr lang="en-AU" dirty="0">
                <a:effectLst/>
                <a:latin typeface="Arial" panose="020B0604020202020204" pitchFamily="34" charset="0"/>
              </a:rPr>
              <a:t>fact that for quite a long period of time, border crossing, including for agricultural and food freight </a:t>
            </a:r>
            <a:br>
              <a:rPr lang="en-AU" dirty="0"/>
            </a:br>
            <a:r>
              <a:rPr lang="en-AU" dirty="0">
                <a:effectLst/>
                <a:latin typeface="Arial" panose="020B0604020202020204" pitchFamily="34" charset="0"/>
              </a:rPr>
              <a:t>transport, was possible only through three crossing points on the Latvian-Lithuanian border. Due </a:t>
            </a:r>
            <a:br>
              <a:rPr lang="en-AU" dirty="0"/>
            </a:br>
            <a:r>
              <a:rPr lang="en-AU" dirty="0">
                <a:effectLst/>
                <a:latin typeface="Arial" panose="020B0604020202020204" pitchFamily="34" charset="0"/>
              </a:rPr>
              <a:t>to the closure of Latvian-Lithuanian borders, Latvian producers had to face significantly increased </a:t>
            </a:r>
            <a:br>
              <a:rPr lang="en-AU" dirty="0"/>
            </a:br>
            <a:r>
              <a:rPr lang="en-AU" dirty="0">
                <a:effectLst/>
                <a:latin typeface="Arial" panose="020B0604020202020204" pitchFamily="34" charset="0"/>
              </a:rPr>
              <a:t>transportation costs, even though fuel prices decreased. Latvia calls for cross-governmental </a:t>
            </a:r>
            <a:br>
              <a:rPr lang="en-AU" dirty="0"/>
            </a:br>
            <a:r>
              <a:rPr lang="en-AU" dirty="0">
                <a:effectLst/>
                <a:latin typeface="Arial" panose="020B0604020202020204" pitchFamily="34" charset="0"/>
              </a:rPr>
              <a:t>solutions in crisis situations to be accelerated to avoid losses for agricultural and food producers </a:t>
            </a:r>
            <a:br>
              <a:rPr lang="en-AU" dirty="0"/>
            </a:br>
            <a:r>
              <a:rPr lang="en-AU" dirty="0">
                <a:effectLst/>
                <a:latin typeface="Arial" panose="020B0604020202020204" pitchFamily="34" charset="0"/>
              </a:rPr>
              <a:t>for which long-term storage of their products is not possible.</a:t>
            </a:r>
            <a:endParaRPr lang="en-AU" dirty="0"/>
          </a:p>
        </p:txBody>
      </p:sp>
      <p:sp>
        <p:nvSpPr>
          <p:cNvPr id="4" name="Symbol zastępczy numeru slajdu 3"/>
          <p:cNvSpPr>
            <a:spLocks noGrp="1"/>
          </p:cNvSpPr>
          <p:nvPr>
            <p:ph type="sldNum" sz="quarter" idx="5"/>
          </p:nvPr>
        </p:nvSpPr>
        <p:spPr/>
        <p:txBody>
          <a:bodyPr/>
          <a:lstStyle/>
          <a:p>
            <a:fld id="{F046D9C9-82C9-4B71-B42B-28BAF4B8E413}" type="slidenum">
              <a:rPr lang="en-AU" smtClean="0"/>
              <a:t>7</a:t>
            </a:fld>
            <a:endParaRPr lang="en-AU"/>
          </a:p>
        </p:txBody>
      </p:sp>
    </p:spTree>
    <p:extLst>
      <p:ext uri="{BB962C8B-B14F-4D97-AF65-F5344CB8AC3E}">
        <p14:creationId xmlns:p14="http://schemas.microsoft.com/office/powerpoint/2010/main" val="3438346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AU" dirty="0">
                <a:effectLst/>
                <a:latin typeface="Arial" panose="020B0604020202020204" pitchFamily="34" charset="0"/>
              </a:rPr>
              <a:t>Baltic states reported increased fish import in 2020 compared with the</a:t>
            </a:r>
            <a:br>
              <a:rPr lang="en-AU" dirty="0"/>
            </a:br>
            <a:r>
              <a:rPr lang="en-AU" dirty="0">
                <a:effectLst/>
                <a:latin typeface="Arial" panose="020B0604020202020204" pitchFamily="34" charset="0"/>
              </a:rPr>
              <a:t>previous year.</a:t>
            </a:r>
            <a:br>
              <a:rPr lang="en-AU" dirty="0"/>
            </a:br>
            <a:r>
              <a:rPr lang="en-AU" dirty="0">
                <a:effectLst/>
                <a:latin typeface="Arial" panose="020B0604020202020204" pitchFamily="34" charset="0"/>
              </a:rPr>
              <a:t>- In Estonia, imports of all fisheries products increased by 13% in January-</a:t>
            </a:r>
            <a:br>
              <a:rPr lang="en-AU" dirty="0"/>
            </a:br>
            <a:r>
              <a:rPr lang="en-AU" dirty="0">
                <a:effectLst/>
                <a:latin typeface="Arial" panose="020B0604020202020204" pitchFamily="34" charset="0"/>
              </a:rPr>
              <a:t>July 2020;</a:t>
            </a:r>
            <a:br>
              <a:rPr lang="en-AU" dirty="0"/>
            </a:br>
            <a:r>
              <a:rPr lang="en-AU" dirty="0">
                <a:effectLst/>
                <a:latin typeface="Arial" panose="020B0604020202020204" pitchFamily="34" charset="0"/>
              </a:rPr>
              <a:t>- Lithuanian imports had 12% increase;</a:t>
            </a:r>
            <a:br>
              <a:rPr lang="en-AU" dirty="0"/>
            </a:br>
            <a:r>
              <a:rPr lang="en-AU" dirty="0">
                <a:effectLst/>
                <a:latin typeface="Arial" panose="020B0604020202020204" pitchFamily="34" charset="0"/>
              </a:rPr>
              <a:t>- Latvian imports had 10% increase.</a:t>
            </a:r>
            <a:br>
              <a:rPr lang="en-AU" dirty="0"/>
            </a:br>
            <a:r>
              <a:rPr lang="en-AU" dirty="0">
                <a:effectLst/>
                <a:latin typeface="Arial" panose="020B0604020202020204" pitchFamily="34" charset="0"/>
              </a:rPr>
              <a:t>- Main suppliers were Sweden (20 percent) and Norway (15 percent). The</a:t>
            </a:r>
            <a:br>
              <a:rPr lang="en-AU" dirty="0"/>
            </a:br>
            <a:r>
              <a:rPr lang="en-AU" dirty="0">
                <a:effectLst/>
                <a:latin typeface="Arial" panose="020B0604020202020204" pitchFamily="34" charset="0"/>
              </a:rPr>
              <a:t>main product imported was fresh salmon from Norwegian fish farms. This</a:t>
            </a:r>
            <a:br>
              <a:rPr lang="en-AU" dirty="0"/>
            </a:br>
            <a:r>
              <a:rPr lang="en-AU" dirty="0">
                <a:effectLst/>
                <a:latin typeface="Arial" panose="020B0604020202020204" pitchFamily="34" charset="0"/>
              </a:rPr>
              <a:t>product is processed in Lithuanian factories, for re-export to the EU market,</a:t>
            </a:r>
            <a:br>
              <a:rPr lang="en-AU" dirty="0"/>
            </a:br>
            <a:r>
              <a:rPr lang="en-AU" dirty="0">
                <a:effectLst/>
                <a:latin typeface="Arial" panose="020B0604020202020204" pitchFamily="34" charset="0"/>
              </a:rPr>
              <a:t>especially Germany and Italy.</a:t>
            </a:r>
            <a:br>
              <a:rPr lang="en-AU" dirty="0"/>
            </a:br>
            <a:r>
              <a:rPr lang="en-AU" dirty="0">
                <a:effectLst/>
                <a:latin typeface="Arial" panose="020B0604020202020204" pitchFamily="34" charset="0"/>
              </a:rPr>
              <a:t>- Sales of fresh salmon continued growing during COVID-19 months, and no</a:t>
            </a:r>
            <a:br>
              <a:rPr lang="en-AU" dirty="0"/>
            </a:br>
            <a:r>
              <a:rPr lang="en-AU" dirty="0">
                <a:effectLst/>
                <a:latin typeface="Arial" panose="020B0604020202020204" pitchFamily="34" charset="0"/>
              </a:rPr>
              <a:t>major setbacks were observed</a:t>
            </a:r>
            <a:endParaRPr lang="en-AU" dirty="0"/>
          </a:p>
        </p:txBody>
      </p:sp>
      <p:sp>
        <p:nvSpPr>
          <p:cNvPr id="4" name="Symbol zastępczy numeru slajdu 3"/>
          <p:cNvSpPr>
            <a:spLocks noGrp="1"/>
          </p:cNvSpPr>
          <p:nvPr>
            <p:ph type="sldNum" sz="quarter" idx="5"/>
          </p:nvPr>
        </p:nvSpPr>
        <p:spPr/>
        <p:txBody>
          <a:bodyPr/>
          <a:lstStyle/>
          <a:p>
            <a:fld id="{F046D9C9-82C9-4B71-B42B-28BAF4B8E413}" type="slidenum">
              <a:rPr lang="en-AU" smtClean="0"/>
              <a:t>8</a:t>
            </a:fld>
            <a:endParaRPr lang="en-AU"/>
          </a:p>
        </p:txBody>
      </p:sp>
    </p:spTree>
    <p:extLst>
      <p:ext uri="{BB962C8B-B14F-4D97-AF65-F5344CB8AC3E}">
        <p14:creationId xmlns:p14="http://schemas.microsoft.com/office/powerpoint/2010/main" val="591396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Code of Conduct Food Services – EU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92C1D-2BFA-4AF9-ACBF-EB79A88E7C4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405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92C1D-2BFA-4AF9-ACBF-EB79A88E7C4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0119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60BD8E-F00C-4CCC-A9F0-FF929559BE22}"/>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AU"/>
          </a:p>
        </p:txBody>
      </p:sp>
      <p:sp>
        <p:nvSpPr>
          <p:cNvPr id="3" name="Podtytuł 2">
            <a:extLst>
              <a:ext uri="{FF2B5EF4-FFF2-40B4-BE49-F238E27FC236}">
                <a16:creationId xmlns:a16="http://schemas.microsoft.com/office/drawing/2014/main" id="{F43D6EAC-CADA-4924-980D-1CC83D8EEE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AU"/>
          </a:p>
        </p:txBody>
      </p:sp>
      <p:sp>
        <p:nvSpPr>
          <p:cNvPr id="4" name="Symbol zastępczy daty 3">
            <a:extLst>
              <a:ext uri="{FF2B5EF4-FFF2-40B4-BE49-F238E27FC236}">
                <a16:creationId xmlns:a16="http://schemas.microsoft.com/office/drawing/2014/main" id="{BC837966-B6F3-4EC3-8F1E-9236825AD2F0}"/>
              </a:ext>
            </a:extLst>
          </p:cNvPr>
          <p:cNvSpPr>
            <a:spLocks noGrp="1"/>
          </p:cNvSpPr>
          <p:nvPr>
            <p:ph type="dt" sz="half" idx="10"/>
          </p:nvPr>
        </p:nvSpPr>
        <p:spPr/>
        <p:txBody>
          <a:bodyPr/>
          <a:lstStyle/>
          <a:p>
            <a:fld id="{F65EEB81-4C9C-4572-B7D5-9F2DCBE33CD8}" type="datetimeFigureOut">
              <a:rPr lang="en-AU" smtClean="0"/>
              <a:t>8/10/2021</a:t>
            </a:fld>
            <a:endParaRPr lang="en-AU"/>
          </a:p>
        </p:txBody>
      </p:sp>
      <p:sp>
        <p:nvSpPr>
          <p:cNvPr id="5" name="Symbol zastępczy stopki 4">
            <a:extLst>
              <a:ext uri="{FF2B5EF4-FFF2-40B4-BE49-F238E27FC236}">
                <a16:creationId xmlns:a16="http://schemas.microsoft.com/office/drawing/2014/main" id="{4B276CD3-C7B5-44F4-9B8A-7FE48ACA55F3}"/>
              </a:ext>
            </a:extLst>
          </p:cNvPr>
          <p:cNvSpPr>
            <a:spLocks noGrp="1"/>
          </p:cNvSpPr>
          <p:nvPr>
            <p:ph type="ftr" sz="quarter" idx="11"/>
          </p:nvPr>
        </p:nvSpPr>
        <p:spPr/>
        <p:txBody>
          <a:bodyPr/>
          <a:lstStyle/>
          <a:p>
            <a:endParaRPr lang="en-AU"/>
          </a:p>
        </p:txBody>
      </p:sp>
      <p:sp>
        <p:nvSpPr>
          <p:cNvPr id="6" name="Symbol zastępczy numeru slajdu 5">
            <a:extLst>
              <a:ext uri="{FF2B5EF4-FFF2-40B4-BE49-F238E27FC236}">
                <a16:creationId xmlns:a16="http://schemas.microsoft.com/office/drawing/2014/main" id="{C760C04D-13FE-4600-8C26-05700874E185}"/>
              </a:ext>
            </a:extLst>
          </p:cNvPr>
          <p:cNvSpPr>
            <a:spLocks noGrp="1"/>
          </p:cNvSpPr>
          <p:nvPr>
            <p:ph type="sldNum" sz="quarter" idx="12"/>
          </p:nvPr>
        </p:nvSpPr>
        <p:spPr/>
        <p:txBody>
          <a:bodyPr/>
          <a:lstStyle/>
          <a:p>
            <a:fld id="{0866BEE9-7280-4DFD-9A77-E50492526575}" type="slidenum">
              <a:rPr lang="en-AU" smtClean="0"/>
              <a:t>‹#›</a:t>
            </a:fld>
            <a:endParaRPr lang="en-AU"/>
          </a:p>
        </p:txBody>
      </p:sp>
    </p:spTree>
    <p:extLst>
      <p:ext uri="{BB962C8B-B14F-4D97-AF65-F5344CB8AC3E}">
        <p14:creationId xmlns:p14="http://schemas.microsoft.com/office/powerpoint/2010/main" val="2151517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8FFB94-3325-444B-AC2D-965E46366D43}"/>
              </a:ext>
            </a:extLst>
          </p:cNvPr>
          <p:cNvSpPr>
            <a:spLocks noGrp="1"/>
          </p:cNvSpPr>
          <p:nvPr>
            <p:ph type="title"/>
          </p:nvPr>
        </p:nvSpPr>
        <p:spPr/>
        <p:txBody>
          <a:bodyPr/>
          <a:lstStyle/>
          <a:p>
            <a:r>
              <a:rPr lang="pl-PL"/>
              <a:t>Kliknij, aby edytować styl</a:t>
            </a:r>
            <a:endParaRPr lang="en-AU"/>
          </a:p>
        </p:txBody>
      </p:sp>
      <p:sp>
        <p:nvSpPr>
          <p:cNvPr id="3" name="Symbol zastępczy tytułu pionowego 2">
            <a:extLst>
              <a:ext uri="{FF2B5EF4-FFF2-40B4-BE49-F238E27FC236}">
                <a16:creationId xmlns:a16="http://schemas.microsoft.com/office/drawing/2014/main" id="{9D02B962-4624-40C1-85B9-484551C4F15B}"/>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AU"/>
          </a:p>
        </p:txBody>
      </p:sp>
      <p:sp>
        <p:nvSpPr>
          <p:cNvPr id="4" name="Symbol zastępczy daty 3">
            <a:extLst>
              <a:ext uri="{FF2B5EF4-FFF2-40B4-BE49-F238E27FC236}">
                <a16:creationId xmlns:a16="http://schemas.microsoft.com/office/drawing/2014/main" id="{943AC578-EB0F-4F7D-BE88-519B83E395F2}"/>
              </a:ext>
            </a:extLst>
          </p:cNvPr>
          <p:cNvSpPr>
            <a:spLocks noGrp="1"/>
          </p:cNvSpPr>
          <p:nvPr>
            <p:ph type="dt" sz="half" idx="10"/>
          </p:nvPr>
        </p:nvSpPr>
        <p:spPr/>
        <p:txBody>
          <a:bodyPr/>
          <a:lstStyle/>
          <a:p>
            <a:fld id="{F65EEB81-4C9C-4572-B7D5-9F2DCBE33CD8}" type="datetimeFigureOut">
              <a:rPr lang="en-AU" smtClean="0"/>
              <a:t>8/10/2021</a:t>
            </a:fld>
            <a:endParaRPr lang="en-AU"/>
          </a:p>
        </p:txBody>
      </p:sp>
      <p:sp>
        <p:nvSpPr>
          <p:cNvPr id="5" name="Symbol zastępczy stopki 4">
            <a:extLst>
              <a:ext uri="{FF2B5EF4-FFF2-40B4-BE49-F238E27FC236}">
                <a16:creationId xmlns:a16="http://schemas.microsoft.com/office/drawing/2014/main" id="{6DCCBEB1-62D3-40AC-A17A-CDB18699E7BD}"/>
              </a:ext>
            </a:extLst>
          </p:cNvPr>
          <p:cNvSpPr>
            <a:spLocks noGrp="1"/>
          </p:cNvSpPr>
          <p:nvPr>
            <p:ph type="ftr" sz="quarter" idx="11"/>
          </p:nvPr>
        </p:nvSpPr>
        <p:spPr/>
        <p:txBody>
          <a:bodyPr/>
          <a:lstStyle/>
          <a:p>
            <a:endParaRPr lang="en-AU"/>
          </a:p>
        </p:txBody>
      </p:sp>
      <p:sp>
        <p:nvSpPr>
          <p:cNvPr id="6" name="Symbol zastępczy numeru slajdu 5">
            <a:extLst>
              <a:ext uri="{FF2B5EF4-FFF2-40B4-BE49-F238E27FC236}">
                <a16:creationId xmlns:a16="http://schemas.microsoft.com/office/drawing/2014/main" id="{7C8F68AB-A3FB-4E62-A00C-947C8ED80389}"/>
              </a:ext>
            </a:extLst>
          </p:cNvPr>
          <p:cNvSpPr>
            <a:spLocks noGrp="1"/>
          </p:cNvSpPr>
          <p:nvPr>
            <p:ph type="sldNum" sz="quarter" idx="12"/>
          </p:nvPr>
        </p:nvSpPr>
        <p:spPr/>
        <p:txBody>
          <a:bodyPr/>
          <a:lstStyle/>
          <a:p>
            <a:fld id="{0866BEE9-7280-4DFD-9A77-E50492526575}" type="slidenum">
              <a:rPr lang="en-AU" smtClean="0"/>
              <a:t>‹#›</a:t>
            </a:fld>
            <a:endParaRPr lang="en-AU"/>
          </a:p>
        </p:txBody>
      </p:sp>
    </p:spTree>
    <p:extLst>
      <p:ext uri="{BB962C8B-B14F-4D97-AF65-F5344CB8AC3E}">
        <p14:creationId xmlns:p14="http://schemas.microsoft.com/office/powerpoint/2010/main" val="2049460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7A025A44-F9FB-4C99-9F8F-1E9F908A6C07}"/>
              </a:ext>
            </a:extLst>
          </p:cNvPr>
          <p:cNvSpPr>
            <a:spLocks noGrp="1"/>
          </p:cNvSpPr>
          <p:nvPr>
            <p:ph type="title" orient="vert"/>
          </p:nvPr>
        </p:nvSpPr>
        <p:spPr>
          <a:xfrm>
            <a:off x="8724900" y="365125"/>
            <a:ext cx="2628900" cy="5811838"/>
          </a:xfrm>
        </p:spPr>
        <p:txBody>
          <a:bodyPr vert="eaVert"/>
          <a:lstStyle/>
          <a:p>
            <a:r>
              <a:rPr lang="pl-PL"/>
              <a:t>Kliknij, aby edytować styl</a:t>
            </a:r>
            <a:endParaRPr lang="en-AU"/>
          </a:p>
        </p:txBody>
      </p:sp>
      <p:sp>
        <p:nvSpPr>
          <p:cNvPr id="3" name="Symbol zastępczy tytułu pionowego 2">
            <a:extLst>
              <a:ext uri="{FF2B5EF4-FFF2-40B4-BE49-F238E27FC236}">
                <a16:creationId xmlns:a16="http://schemas.microsoft.com/office/drawing/2014/main" id="{02B69042-2310-4D59-A0FA-588C3E3F0F8F}"/>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AU"/>
          </a:p>
        </p:txBody>
      </p:sp>
      <p:sp>
        <p:nvSpPr>
          <p:cNvPr id="4" name="Symbol zastępczy daty 3">
            <a:extLst>
              <a:ext uri="{FF2B5EF4-FFF2-40B4-BE49-F238E27FC236}">
                <a16:creationId xmlns:a16="http://schemas.microsoft.com/office/drawing/2014/main" id="{248996CB-D87E-48E4-B19B-75DBCABDCA42}"/>
              </a:ext>
            </a:extLst>
          </p:cNvPr>
          <p:cNvSpPr>
            <a:spLocks noGrp="1"/>
          </p:cNvSpPr>
          <p:nvPr>
            <p:ph type="dt" sz="half" idx="10"/>
          </p:nvPr>
        </p:nvSpPr>
        <p:spPr/>
        <p:txBody>
          <a:bodyPr/>
          <a:lstStyle/>
          <a:p>
            <a:fld id="{F65EEB81-4C9C-4572-B7D5-9F2DCBE33CD8}" type="datetimeFigureOut">
              <a:rPr lang="en-AU" smtClean="0"/>
              <a:t>8/10/2021</a:t>
            </a:fld>
            <a:endParaRPr lang="en-AU"/>
          </a:p>
        </p:txBody>
      </p:sp>
      <p:sp>
        <p:nvSpPr>
          <p:cNvPr id="5" name="Symbol zastępczy stopki 4">
            <a:extLst>
              <a:ext uri="{FF2B5EF4-FFF2-40B4-BE49-F238E27FC236}">
                <a16:creationId xmlns:a16="http://schemas.microsoft.com/office/drawing/2014/main" id="{298B1CFA-1ED5-45E7-9CCF-A2EDC3134C81}"/>
              </a:ext>
            </a:extLst>
          </p:cNvPr>
          <p:cNvSpPr>
            <a:spLocks noGrp="1"/>
          </p:cNvSpPr>
          <p:nvPr>
            <p:ph type="ftr" sz="quarter" idx="11"/>
          </p:nvPr>
        </p:nvSpPr>
        <p:spPr/>
        <p:txBody>
          <a:bodyPr/>
          <a:lstStyle/>
          <a:p>
            <a:endParaRPr lang="en-AU"/>
          </a:p>
        </p:txBody>
      </p:sp>
      <p:sp>
        <p:nvSpPr>
          <p:cNvPr id="6" name="Symbol zastępczy numeru slajdu 5">
            <a:extLst>
              <a:ext uri="{FF2B5EF4-FFF2-40B4-BE49-F238E27FC236}">
                <a16:creationId xmlns:a16="http://schemas.microsoft.com/office/drawing/2014/main" id="{B55B3738-993D-4B30-B34B-C5B732CE3326}"/>
              </a:ext>
            </a:extLst>
          </p:cNvPr>
          <p:cNvSpPr>
            <a:spLocks noGrp="1"/>
          </p:cNvSpPr>
          <p:nvPr>
            <p:ph type="sldNum" sz="quarter" idx="12"/>
          </p:nvPr>
        </p:nvSpPr>
        <p:spPr/>
        <p:txBody>
          <a:bodyPr/>
          <a:lstStyle/>
          <a:p>
            <a:fld id="{0866BEE9-7280-4DFD-9A77-E50492526575}" type="slidenum">
              <a:rPr lang="en-AU" smtClean="0"/>
              <a:t>‹#›</a:t>
            </a:fld>
            <a:endParaRPr lang="en-AU"/>
          </a:p>
        </p:txBody>
      </p:sp>
    </p:spTree>
    <p:extLst>
      <p:ext uri="{BB962C8B-B14F-4D97-AF65-F5344CB8AC3E}">
        <p14:creationId xmlns:p14="http://schemas.microsoft.com/office/powerpoint/2010/main" val="2876807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Text Slide 02">
    <p:spTree>
      <p:nvGrpSpPr>
        <p:cNvPr id="1" name=""/>
        <p:cNvGrpSpPr/>
        <p:nvPr/>
      </p:nvGrpSpPr>
      <p:grpSpPr>
        <a:xfrm>
          <a:off x="0" y="0"/>
          <a:ext cx="0" cy="0"/>
          <a:chOff x="0" y="0"/>
          <a:chExt cx="0" cy="0"/>
        </a:xfrm>
      </p:grpSpPr>
      <p:pic>
        <p:nvPicPr>
          <p:cNvPr id="2051" name="Picture 3" descr="F:\Birmingham\MSU\Creative Services\DG EAC Framework jobs\EIT\2014 EIT re-brand\Brand elements examples\Mock-ups\Examples\Powerpoint Template\Old\Graphic_element.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7637" r="38726"/>
          <a:stretch/>
        </p:blipFill>
        <p:spPr bwMode="auto">
          <a:xfrm>
            <a:off x="9602206" y="0"/>
            <a:ext cx="2589793" cy="260952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a:spLocks noGrp="1"/>
          </p:cNvSpPr>
          <p:nvPr>
            <p:ph type="body" sz="quarter" idx="17" hasCustomPrompt="1"/>
          </p:nvPr>
        </p:nvSpPr>
        <p:spPr>
          <a:xfrm>
            <a:off x="623394" y="541719"/>
            <a:ext cx="8352927" cy="432048"/>
          </a:xfrm>
          <a:prstGeom prst="rect">
            <a:avLst/>
          </a:prstGeom>
        </p:spPr>
        <p:txBody>
          <a:bodyPr/>
          <a:lstStyle>
            <a:lvl1pPr marL="0" indent="0">
              <a:buNone/>
              <a:defRPr sz="3000" b="1">
                <a:solidFill>
                  <a:srgbClr val="6BB745"/>
                </a:solidFill>
              </a:defRPr>
            </a:lvl1pPr>
          </a:lstStyle>
          <a:p>
            <a:pPr lvl="0"/>
            <a:r>
              <a:rPr lang="en-GB" dirty="0"/>
              <a:t>Title</a:t>
            </a:r>
          </a:p>
        </p:txBody>
      </p:sp>
      <p:sp>
        <p:nvSpPr>
          <p:cNvPr id="8" name="Text Placeholder 4"/>
          <p:cNvSpPr>
            <a:spLocks noGrp="1"/>
          </p:cNvSpPr>
          <p:nvPr>
            <p:ph type="body" sz="quarter" idx="18" hasCustomPrompt="1"/>
          </p:nvPr>
        </p:nvSpPr>
        <p:spPr>
          <a:xfrm>
            <a:off x="623394" y="1196976"/>
            <a:ext cx="8328541" cy="4176713"/>
          </a:xfrm>
          <a:prstGeom prst="rect">
            <a:avLst/>
          </a:prstGeom>
        </p:spPr>
        <p:txBody>
          <a:bodyPr/>
          <a:lstStyle>
            <a:lvl1pPr marL="0" indent="-180009">
              <a:lnSpc>
                <a:spcPct val="113000"/>
              </a:lnSpc>
              <a:buClr>
                <a:schemeClr val="bg2"/>
              </a:buClr>
              <a:buFont typeface="Arial" pitchFamily="34" charset="0"/>
              <a:buChar char="•"/>
              <a:defRPr sz="2000">
                <a:solidFill>
                  <a:schemeClr val="tx1"/>
                </a:solidFill>
              </a:defRPr>
            </a:lvl1pPr>
            <a:lvl2pPr marL="648032" indent="-180009">
              <a:lnSpc>
                <a:spcPct val="113000"/>
              </a:lnSpc>
              <a:buClr>
                <a:schemeClr val="bg2"/>
              </a:buClr>
              <a:buFont typeface="Arial" pitchFamily="34" charset="0"/>
              <a:buChar char="•"/>
              <a:defRPr sz="2000"/>
            </a:lvl2pPr>
            <a:lvl3pPr indent="-180009">
              <a:lnSpc>
                <a:spcPct val="113000"/>
              </a:lnSpc>
              <a:buClr>
                <a:schemeClr val="bg2"/>
              </a:buClr>
              <a:defRPr sz="2000">
                <a:solidFill>
                  <a:schemeClr val="tx1"/>
                </a:solidFill>
              </a:defRPr>
            </a:lvl3pPr>
            <a:lvl4pPr marL="1600280" indent="-180009">
              <a:lnSpc>
                <a:spcPct val="113000"/>
              </a:lnSpc>
              <a:buClr>
                <a:schemeClr val="bg2"/>
              </a:buClr>
              <a:buFont typeface="Arial" pitchFamily="34" charset="0"/>
              <a:buChar char="•"/>
              <a:defRPr/>
            </a:lvl4pPr>
            <a:lvl5pPr marL="1828891" indent="0">
              <a:buNone/>
              <a:defRPr/>
            </a:lvl5pPr>
            <a:lvl6pPr marL="2286114" indent="0">
              <a:buNone/>
              <a:defRPr/>
            </a:lvl6pPr>
          </a:lstStyle>
          <a:p>
            <a:pPr lvl="0"/>
            <a:r>
              <a:rPr lang="en-GB" sz="2000" dirty="0"/>
              <a:t>Text Here</a:t>
            </a:r>
          </a:p>
          <a:p>
            <a:pPr lvl="1"/>
            <a:r>
              <a:rPr lang="en-GB" dirty="0"/>
              <a:t>Text Here</a:t>
            </a:r>
          </a:p>
          <a:p>
            <a:pPr lvl="2"/>
            <a:r>
              <a:rPr lang="en-GB" dirty="0"/>
              <a:t>Text Here</a:t>
            </a:r>
          </a:p>
          <a:p>
            <a:pPr lvl="3"/>
            <a:r>
              <a:rPr lang="en-GB" dirty="0"/>
              <a:t>Text Here</a:t>
            </a:r>
          </a:p>
          <a:p>
            <a:pPr lvl="0"/>
            <a:endParaRPr lang="en-GB" dirty="0"/>
          </a:p>
        </p:txBody>
      </p:sp>
    </p:spTree>
    <p:extLst>
      <p:ext uri="{BB962C8B-B14F-4D97-AF65-F5344CB8AC3E}">
        <p14:creationId xmlns:p14="http://schemas.microsoft.com/office/powerpoint/2010/main" val="3998616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20" name="Rectangle 19"/>
          <p:cNvSpPr/>
          <p:nvPr userDrawn="1"/>
        </p:nvSpPr>
        <p:spPr>
          <a:xfrm>
            <a:off x="11360943" y="6467128"/>
            <a:ext cx="319319" cy="230832"/>
          </a:xfrm>
          <a:prstGeom prst="rect">
            <a:avLst/>
          </a:prstGeom>
        </p:spPr>
        <p:txBody>
          <a:bodyPr wrap="none">
            <a:spAutoFit/>
          </a:bodyPr>
          <a:lstStyle/>
          <a:p>
            <a:pPr algn="ctr"/>
            <a:fld id="{C2DE46A0-92A9-4CB6-B66D-C429D4C93DD8}" type="slidenum">
              <a:rPr lang="en-GB" sz="900" smtClean="0">
                <a:solidFill>
                  <a:schemeClr val="bg1"/>
                </a:solidFill>
                <a:latin typeface="Titillium" pitchFamily="50" charset="0"/>
              </a:rPr>
              <a:t>‹#›</a:t>
            </a:fld>
            <a:endParaRPr lang="en-GB" sz="900">
              <a:solidFill>
                <a:schemeClr val="bg1"/>
              </a:solidFill>
              <a:latin typeface="Titillium" pitchFamily="50" charset="0"/>
            </a:endParaRPr>
          </a:p>
        </p:txBody>
      </p:sp>
      <p:pic>
        <p:nvPicPr>
          <p:cNvPr id="15" name="Picture 2" descr="F:\Birmingham\MSU\Creative Services\DG EAC Framework jobs\EIT\2014 EIT re-brand\Brand elements examples\Mock-ups\Examples\Powerpoint Template\Old\Graphic_element.pn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5234" t="44539" r="10505" b="-1202"/>
          <a:stretch/>
        </p:blipFill>
        <p:spPr bwMode="auto">
          <a:xfrm>
            <a:off x="9660206" y="0"/>
            <a:ext cx="2531795" cy="151441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 Placeholder 2"/>
          <p:cNvSpPr>
            <a:spLocks noGrp="1"/>
          </p:cNvSpPr>
          <p:nvPr>
            <p:ph type="body" sz="quarter" idx="15" hasCustomPrompt="1"/>
          </p:nvPr>
        </p:nvSpPr>
        <p:spPr>
          <a:xfrm>
            <a:off x="623393" y="541719"/>
            <a:ext cx="8640000" cy="432048"/>
          </a:xfrm>
          <a:prstGeom prst="rect">
            <a:avLst/>
          </a:prstGeom>
        </p:spPr>
        <p:txBody>
          <a:bodyPr/>
          <a:lstStyle>
            <a:lvl1pPr marL="0" indent="0">
              <a:buNone/>
              <a:defRPr sz="3000">
                <a:solidFill>
                  <a:schemeClr val="tx2"/>
                </a:solidFill>
              </a:defRPr>
            </a:lvl1pPr>
          </a:lstStyle>
          <a:p>
            <a:pPr lvl="0"/>
            <a:r>
              <a:rPr lang="en-GB"/>
              <a:t>Title</a:t>
            </a:r>
          </a:p>
        </p:txBody>
      </p:sp>
      <p:sp>
        <p:nvSpPr>
          <p:cNvPr id="5" name="Text Placeholder 4"/>
          <p:cNvSpPr>
            <a:spLocks noGrp="1"/>
          </p:cNvSpPr>
          <p:nvPr>
            <p:ph type="body" sz="quarter" idx="16" hasCustomPrompt="1"/>
          </p:nvPr>
        </p:nvSpPr>
        <p:spPr>
          <a:xfrm>
            <a:off x="623393" y="1196977"/>
            <a:ext cx="8640000" cy="4176713"/>
          </a:xfrm>
          <a:prstGeom prst="rect">
            <a:avLst/>
          </a:prstGeom>
        </p:spPr>
        <p:txBody>
          <a:bodyPr/>
          <a:lstStyle>
            <a:lvl1pPr marL="180984" indent="-180984">
              <a:lnSpc>
                <a:spcPct val="113000"/>
              </a:lnSpc>
              <a:spcBef>
                <a:spcPts val="0"/>
              </a:spcBef>
              <a:buClr>
                <a:schemeClr val="tx2"/>
              </a:buClr>
              <a:buFont typeface="Arial" pitchFamily="34" charset="0"/>
              <a:buChar char="•"/>
              <a:defRPr sz="2000">
                <a:solidFill>
                  <a:schemeClr val="tx1"/>
                </a:solidFill>
              </a:defRPr>
            </a:lvl1pPr>
            <a:lvl2pPr marL="647732" indent="-179397">
              <a:lnSpc>
                <a:spcPct val="113000"/>
              </a:lnSpc>
              <a:buClr>
                <a:schemeClr val="tx2"/>
              </a:buClr>
              <a:buFont typeface="Arial" pitchFamily="34" charset="0"/>
              <a:buChar char="•"/>
              <a:defRPr sz="2000"/>
            </a:lvl2pPr>
            <a:lvl3pPr indent="-180009">
              <a:lnSpc>
                <a:spcPct val="113000"/>
              </a:lnSpc>
              <a:buClr>
                <a:schemeClr val="tx2"/>
              </a:buClr>
              <a:defRPr sz="2000" baseline="0"/>
            </a:lvl3pPr>
            <a:lvl4pPr marL="1600280" indent="-180009">
              <a:lnSpc>
                <a:spcPct val="113000"/>
              </a:lnSpc>
              <a:buClr>
                <a:schemeClr val="tx2"/>
              </a:buClr>
              <a:buFont typeface="Arial" pitchFamily="34" charset="0"/>
              <a:buChar char="•"/>
              <a:defRPr sz="2000"/>
            </a:lvl4pPr>
          </a:lstStyle>
          <a:p>
            <a:pPr lvl="0"/>
            <a:r>
              <a:rPr lang="en-GB" sz="2000"/>
              <a:t>Text Here</a:t>
            </a:r>
          </a:p>
          <a:p>
            <a:pPr lvl="1"/>
            <a:r>
              <a:rPr lang="en-GB" sz="2000"/>
              <a:t>Text Here</a:t>
            </a:r>
          </a:p>
          <a:p>
            <a:pPr lvl="2"/>
            <a:r>
              <a:rPr lang="en-GB"/>
              <a:t>Text Here</a:t>
            </a:r>
          </a:p>
          <a:p>
            <a:pPr lvl="3"/>
            <a:r>
              <a:rPr lang="en-GB"/>
              <a:t>Text Here</a:t>
            </a:r>
          </a:p>
          <a:p>
            <a:pPr lvl="2"/>
            <a:endParaRPr lang="en-GB"/>
          </a:p>
        </p:txBody>
      </p:sp>
    </p:spTree>
    <p:extLst>
      <p:ext uri="{BB962C8B-B14F-4D97-AF65-F5344CB8AC3E}">
        <p14:creationId xmlns:p14="http://schemas.microsoft.com/office/powerpoint/2010/main" val="704328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Text Slide 02">
    <p:spTree>
      <p:nvGrpSpPr>
        <p:cNvPr id="1" name=""/>
        <p:cNvGrpSpPr/>
        <p:nvPr/>
      </p:nvGrpSpPr>
      <p:grpSpPr>
        <a:xfrm>
          <a:off x="0" y="0"/>
          <a:ext cx="0" cy="0"/>
          <a:chOff x="0" y="0"/>
          <a:chExt cx="0" cy="0"/>
        </a:xfrm>
      </p:grpSpPr>
      <p:pic>
        <p:nvPicPr>
          <p:cNvPr id="2051" name="Picture 3" descr="F:\Birmingham\MSU\Creative Services\DG EAC Framework jobs\EIT\2014 EIT re-brand\Brand elements examples\Mock-ups\Examples\Powerpoint Template\Old\Graphic_element.pn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t="17637" r="38726"/>
          <a:stretch/>
        </p:blipFill>
        <p:spPr bwMode="auto">
          <a:xfrm>
            <a:off x="10251268" y="1"/>
            <a:ext cx="1940733" cy="260868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 Placeholder 2"/>
          <p:cNvSpPr>
            <a:spLocks noGrp="1"/>
          </p:cNvSpPr>
          <p:nvPr>
            <p:ph type="body" sz="quarter" idx="17" hasCustomPrompt="1"/>
          </p:nvPr>
        </p:nvSpPr>
        <p:spPr>
          <a:xfrm>
            <a:off x="623393" y="541719"/>
            <a:ext cx="9000000" cy="432048"/>
          </a:xfrm>
          <a:prstGeom prst="rect">
            <a:avLst/>
          </a:prstGeom>
        </p:spPr>
        <p:txBody>
          <a:bodyPr/>
          <a:lstStyle>
            <a:lvl1pPr marL="0" indent="0">
              <a:buNone/>
              <a:defRPr sz="3000">
                <a:solidFill>
                  <a:schemeClr val="tx2"/>
                </a:solidFill>
              </a:defRPr>
            </a:lvl1pPr>
          </a:lstStyle>
          <a:p>
            <a:pPr lvl="0"/>
            <a:r>
              <a:rPr lang="en-GB"/>
              <a:t>Title</a:t>
            </a:r>
          </a:p>
        </p:txBody>
      </p:sp>
      <p:sp>
        <p:nvSpPr>
          <p:cNvPr id="8" name="Text Placeholder 4"/>
          <p:cNvSpPr>
            <a:spLocks noGrp="1"/>
          </p:cNvSpPr>
          <p:nvPr>
            <p:ph type="body" sz="quarter" idx="18" hasCustomPrompt="1"/>
          </p:nvPr>
        </p:nvSpPr>
        <p:spPr>
          <a:xfrm>
            <a:off x="623393" y="1196977"/>
            <a:ext cx="9000000" cy="4176713"/>
          </a:xfrm>
          <a:prstGeom prst="rect">
            <a:avLst/>
          </a:prstGeom>
        </p:spPr>
        <p:txBody>
          <a:bodyPr/>
          <a:lstStyle>
            <a:lvl1pPr marL="180984" indent="-179397">
              <a:lnSpc>
                <a:spcPct val="113000"/>
              </a:lnSpc>
              <a:buClr>
                <a:schemeClr val="tx2"/>
              </a:buClr>
              <a:buFont typeface="Arial" pitchFamily="34" charset="0"/>
              <a:buChar char="•"/>
              <a:defRPr sz="2000">
                <a:solidFill>
                  <a:schemeClr val="tx1"/>
                </a:solidFill>
              </a:defRPr>
            </a:lvl1pPr>
            <a:lvl2pPr marL="648032" indent="-180009">
              <a:lnSpc>
                <a:spcPct val="113000"/>
              </a:lnSpc>
              <a:buClr>
                <a:schemeClr val="tx2"/>
              </a:buClr>
              <a:buFont typeface="Arial" pitchFamily="34" charset="0"/>
              <a:buChar char="•"/>
              <a:defRPr sz="2000"/>
            </a:lvl2pPr>
            <a:lvl3pPr indent="-180009">
              <a:lnSpc>
                <a:spcPct val="113000"/>
              </a:lnSpc>
              <a:buClr>
                <a:schemeClr val="tx2"/>
              </a:buClr>
              <a:defRPr sz="2000">
                <a:solidFill>
                  <a:schemeClr val="tx1"/>
                </a:solidFill>
              </a:defRPr>
            </a:lvl3pPr>
            <a:lvl4pPr marL="1600280" indent="-180009">
              <a:lnSpc>
                <a:spcPct val="113000"/>
              </a:lnSpc>
              <a:buClr>
                <a:schemeClr val="tx2"/>
              </a:buClr>
              <a:buFont typeface="Arial" pitchFamily="34" charset="0"/>
              <a:buChar char="•"/>
              <a:defRPr/>
            </a:lvl4pPr>
            <a:lvl5pPr marL="1828891" indent="0">
              <a:buNone/>
              <a:defRPr/>
            </a:lvl5pPr>
            <a:lvl6pPr marL="2286114" indent="0">
              <a:buNone/>
              <a:defRPr/>
            </a:lvl6pPr>
          </a:lstStyle>
          <a:p>
            <a:pPr lvl="0"/>
            <a:r>
              <a:rPr lang="en-GB" sz="2000"/>
              <a:t>Text Here</a:t>
            </a:r>
          </a:p>
          <a:p>
            <a:pPr lvl="1"/>
            <a:r>
              <a:rPr lang="en-GB"/>
              <a:t>Text Here</a:t>
            </a:r>
          </a:p>
          <a:p>
            <a:pPr lvl="2"/>
            <a:r>
              <a:rPr lang="en-GB"/>
              <a:t>Text Here</a:t>
            </a:r>
          </a:p>
          <a:p>
            <a:pPr lvl="3"/>
            <a:r>
              <a:rPr lang="en-GB"/>
              <a:t>Text Here</a:t>
            </a:r>
          </a:p>
          <a:p>
            <a:pPr lvl="0"/>
            <a:endParaRPr lang="en-GB"/>
          </a:p>
        </p:txBody>
      </p:sp>
    </p:spTree>
    <p:extLst>
      <p:ext uri="{BB962C8B-B14F-4D97-AF65-F5344CB8AC3E}">
        <p14:creationId xmlns:p14="http://schemas.microsoft.com/office/powerpoint/2010/main" val="2953578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1" name="Picture Placeholder 24"/>
          <p:cNvSpPr>
            <a:spLocks noGrp="1"/>
          </p:cNvSpPr>
          <p:nvPr>
            <p:ph type="pic" sz="quarter" idx="15"/>
          </p:nvPr>
        </p:nvSpPr>
        <p:spPr>
          <a:xfrm>
            <a:off x="8112225" y="1196752"/>
            <a:ext cx="3456384" cy="4176464"/>
          </a:xfrm>
          <a:prstGeom prst="round2DiagRect">
            <a:avLst>
              <a:gd name="adj1" fmla="val 12259"/>
              <a:gd name="adj2" fmla="val 0"/>
            </a:avLst>
          </a:prstGeom>
        </p:spPr>
        <p:txBody>
          <a:bodyPr/>
          <a:lstStyle>
            <a:lvl1pPr marL="0" indent="0">
              <a:buNone/>
              <a:defRPr sz="1600"/>
            </a:lvl1pPr>
          </a:lstStyle>
          <a:p>
            <a:endParaRPr lang="en-GB"/>
          </a:p>
        </p:txBody>
      </p:sp>
      <p:sp>
        <p:nvSpPr>
          <p:cNvPr id="8" name="Text Placeholder 2"/>
          <p:cNvSpPr>
            <a:spLocks noGrp="1"/>
          </p:cNvSpPr>
          <p:nvPr>
            <p:ph type="body" sz="quarter" idx="16" hasCustomPrompt="1"/>
          </p:nvPr>
        </p:nvSpPr>
        <p:spPr>
          <a:xfrm>
            <a:off x="623393" y="541719"/>
            <a:ext cx="7128000" cy="432048"/>
          </a:xfrm>
          <a:prstGeom prst="rect">
            <a:avLst/>
          </a:prstGeom>
        </p:spPr>
        <p:txBody>
          <a:bodyPr/>
          <a:lstStyle>
            <a:lvl1pPr marL="0" indent="0">
              <a:buNone/>
              <a:defRPr sz="3000">
                <a:solidFill>
                  <a:schemeClr val="tx2"/>
                </a:solidFill>
              </a:defRPr>
            </a:lvl1pPr>
          </a:lstStyle>
          <a:p>
            <a:pPr lvl="0"/>
            <a:r>
              <a:rPr lang="en-GB"/>
              <a:t>Title</a:t>
            </a:r>
          </a:p>
        </p:txBody>
      </p:sp>
      <p:sp>
        <p:nvSpPr>
          <p:cNvPr id="9" name="Text Placeholder 4"/>
          <p:cNvSpPr>
            <a:spLocks noGrp="1"/>
          </p:cNvSpPr>
          <p:nvPr>
            <p:ph type="body" sz="quarter" idx="17" hasCustomPrompt="1"/>
          </p:nvPr>
        </p:nvSpPr>
        <p:spPr>
          <a:xfrm>
            <a:off x="623393" y="1196977"/>
            <a:ext cx="7128000" cy="4176713"/>
          </a:xfrm>
          <a:prstGeom prst="rect">
            <a:avLst/>
          </a:prstGeom>
        </p:spPr>
        <p:txBody>
          <a:bodyPr/>
          <a:lstStyle>
            <a:lvl1pPr marL="179397" indent="-179397">
              <a:lnSpc>
                <a:spcPct val="113000"/>
              </a:lnSpc>
              <a:buClr>
                <a:schemeClr val="tx2"/>
              </a:buClr>
              <a:buFont typeface="Arial" pitchFamily="34" charset="0"/>
              <a:buChar char="•"/>
              <a:defRPr sz="2000">
                <a:solidFill>
                  <a:schemeClr val="tx1"/>
                </a:solidFill>
              </a:defRPr>
            </a:lvl1pPr>
            <a:lvl2pPr marL="648032" indent="-180009">
              <a:lnSpc>
                <a:spcPct val="113000"/>
              </a:lnSpc>
              <a:buClr>
                <a:schemeClr val="tx2"/>
              </a:buClr>
              <a:buFont typeface="Arial" pitchFamily="34" charset="0"/>
              <a:buChar char="•"/>
              <a:defRPr sz="2000"/>
            </a:lvl2pPr>
            <a:lvl3pPr marL="1143057" indent="-180009">
              <a:lnSpc>
                <a:spcPct val="113000"/>
              </a:lnSpc>
              <a:buClr>
                <a:schemeClr val="tx2"/>
              </a:buClr>
              <a:buFont typeface="Arial" pitchFamily="34" charset="0"/>
              <a:buChar char="•"/>
              <a:defRPr sz="2000"/>
            </a:lvl3pPr>
            <a:lvl4pPr marL="1600280" indent="-180009">
              <a:lnSpc>
                <a:spcPct val="113000"/>
              </a:lnSpc>
              <a:buClr>
                <a:schemeClr val="tx2"/>
              </a:buClr>
              <a:buFont typeface="Arial" pitchFamily="34" charset="0"/>
              <a:buChar char="•"/>
              <a:defRPr/>
            </a:lvl4pPr>
          </a:lstStyle>
          <a:p>
            <a:pPr lvl="0"/>
            <a:r>
              <a:rPr lang="en-GB" sz="2000"/>
              <a:t>Text Here</a:t>
            </a:r>
          </a:p>
          <a:p>
            <a:pPr lvl="1"/>
            <a:r>
              <a:rPr lang="en-GB" sz="2000"/>
              <a:t>Text Here</a:t>
            </a:r>
          </a:p>
          <a:p>
            <a:pPr lvl="2"/>
            <a:r>
              <a:rPr lang="en-GB"/>
              <a:t>Text Here</a:t>
            </a:r>
          </a:p>
          <a:p>
            <a:pPr lvl="3"/>
            <a:r>
              <a:rPr lang="en-GB"/>
              <a:t>Text Here</a:t>
            </a:r>
          </a:p>
        </p:txBody>
      </p:sp>
    </p:spTree>
    <p:extLst>
      <p:ext uri="{BB962C8B-B14F-4D97-AF65-F5344CB8AC3E}">
        <p14:creationId xmlns:p14="http://schemas.microsoft.com/office/powerpoint/2010/main" val="3015560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Images">
    <p:spTree>
      <p:nvGrpSpPr>
        <p:cNvPr id="1" name=""/>
        <p:cNvGrpSpPr/>
        <p:nvPr/>
      </p:nvGrpSpPr>
      <p:grpSpPr>
        <a:xfrm>
          <a:off x="0" y="0"/>
          <a:ext cx="0" cy="0"/>
          <a:chOff x="0" y="0"/>
          <a:chExt cx="0" cy="0"/>
        </a:xfrm>
      </p:grpSpPr>
      <p:pic>
        <p:nvPicPr>
          <p:cNvPr id="22" name="Picture 2" descr="F:\Birmingham\MSU\Creative Services\DG EAC Framework jobs\EIT\2014 EIT re-brand\Brand elements examples\Mock-ups\Examples\Powerpoint Template\Old\Graphic_element.pn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1" t="63474" r="-26313"/>
          <a:stretch/>
        </p:blipFill>
        <p:spPr bwMode="auto">
          <a:xfrm>
            <a:off x="9368454" y="1"/>
            <a:ext cx="3024138" cy="87449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Picture Placeholder 24"/>
          <p:cNvSpPr>
            <a:spLocks noGrp="1"/>
          </p:cNvSpPr>
          <p:nvPr>
            <p:ph type="pic" sz="quarter" idx="16"/>
          </p:nvPr>
        </p:nvSpPr>
        <p:spPr>
          <a:xfrm>
            <a:off x="4463820" y="1196753"/>
            <a:ext cx="3360373" cy="4176465"/>
          </a:xfrm>
          <a:prstGeom prst="round2DiagRect">
            <a:avLst/>
          </a:prstGeom>
        </p:spPr>
        <p:txBody>
          <a:bodyPr/>
          <a:lstStyle>
            <a:lvl1pPr marL="0" indent="0">
              <a:buNone/>
              <a:defRPr sz="1600"/>
            </a:lvl1pPr>
          </a:lstStyle>
          <a:p>
            <a:endParaRPr lang="en-GB"/>
          </a:p>
        </p:txBody>
      </p:sp>
      <p:sp>
        <p:nvSpPr>
          <p:cNvPr id="9" name="Picture Placeholder 24"/>
          <p:cNvSpPr>
            <a:spLocks noGrp="1"/>
          </p:cNvSpPr>
          <p:nvPr>
            <p:ph type="pic" sz="quarter" idx="17"/>
          </p:nvPr>
        </p:nvSpPr>
        <p:spPr>
          <a:xfrm>
            <a:off x="8208237" y="1196753"/>
            <a:ext cx="3360373" cy="4176465"/>
          </a:xfrm>
          <a:prstGeom prst="round2DiagRect">
            <a:avLst>
              <a:gd name="adj1" fmla="val 0"/>
              <a:gd name="adj2" fmla="val 18487"/>
            </a:avLst>
          </a:prstGeom>
        </p:spPr>
        <p:txBody>
          <a:bodyPr/>
          <a:lstStyle>
            <a:lvl1pPr marL="0" indent="0">
              <a:buNone/>
              <a:defRPr sz="1600"/>
            </a:lvl1pPr>
          </a:lstStyle>
          <a:p>
            <a:endParaRPr lang="en-GB"/>
          </a:p>
        </p:txBody>
      </p:sp>
      <p:sp>
        <p:nvSpPr>
          <p:cNvPr id="8" name="Text Placeholder 2"/>
          <p:cNvSpPr>
            <a:spLocks noGrp="1"/>
          </p:cNvSpPr>
          <p:nvPr>
            <p:ph type="body" sz="quarter" idx="18" hasCustomPrompt="1"/>
          </p:nvPr>
        </p:nvSpPr>
        <p:spPr>
          <a:xfrm>
            <a:off x="623395" y="541719"/>
            <a:ext cx="3456383" cy="432048"/>
          </a:xfrm>
          <a:prstGeom prst="rect">
            <a:avLst/>
          </a:prstGeom>
        </p:spPr>
        <p:txBody>
          <a:bodyPr/>
          <a:lstStyle>
            <a:lvl1pPr marL="0" indent="0">
              <a:buNone/>
              <a:defRPr sz="3000">
                <a:solidFill>
                  <a:schemeClr val="tx2"/>
                </a:solidFill>
              </a:defRPr>
            </a:lvl1pPr>
          </a:lstStyle>
          <a:p>
            <a:pPr lvl="0"/>
            <a:r>
              <a:rPr lang="en-GB"/>
              <a:t>Title</a:t>
            </a:r>
          </a:p>
        </p:txBody>
      </p:sp>
      <p:sp>
        <p:nvSpPr>
          <p:cNvPr id="10" name="Text Placeholder 4"/>
          <p:cNvSpPr>
            <a:spLocks noGrp="1"/>
          </p:cNvSpPr>
          <p:nvPr>
            <p:ph type="body" sz="quarter" idx="19" hasCustomPrompt="1"/>
          </p:nvPr>
        </p:nvSpPr>
        <p:spPr>
          <a:xfrm>
            <a:off x="623395" y="1196977"/>
            <a:ext cx="3456383" cy="4176713"/>
          </a:xfrm>
          <a:prstGeom prst="rect">
            <a:avLst/>
          </a:prstGeom>
        </p:spPr>
        <p:txBody>
          <a:bodyPr/>
          <a:lstStyle>
            <a:lvl1pPr marL="179397" indent="-179397">
              <a:lnSpc>
                <a:spcPct val="114000"/>
              </a:lnSpc>
              <a:buClr>
                <a:schemeClr val="tx2"/>
              </a:buClr>
              <a:buFont typeface="Arial" pitchFamily="34" charset="0"/>
              <a:buChar char="•"/>
              <a:defRPr sz="2000">
                <a:solidFill>
                  <a:schemeClr val="tx1"/>
                </a:solidFill>
              </a:defRPr>
            </a:lvl1pPr>
            <a:lvl2pPr marL="648032" indent="-180009">
              <a:lnSpc>
                <a:spcPct val="113000"/>
              </a:lnSpc>
              <a:buClr>
                <a:schemeClr val="tx2"/>
              </a:buClr>
              <a:buFont typeface="Arial" pitchFamily="34" charset="0"/>
              <a:buChar char="•"/>
              <a:defRPr sz="2000"/>
            </a:lvl2pPr>
            <a:lvl3pPr marL="1143057" indent="-180009">
              <a:lnSpc>
                <a:spcPct val="113000"/>
              </a:lnSpc>
              <a:buClr>
                <a:schemeClr val="tx2"/>
              </a:buClr>
              <a:buFont typeface="Arial" pitchFamily="34" charset="0"/>
              <a:buChar char="•"/>
              <a:defRPr sz="2000"/>
            </a:lvl3pPr>
            <a:lvl4pPr marL="1600280" indent="-180009">
              <a:lnSpc>
                <a:spcPct val="113000"/>
              </a:lnSpc>
              <a:buClr>
                <a:schemeClr val="tx2"/>
              </a:buClr>
              <a:buFont typeface="Arial" pitchFamily="34" charset="0"/>
              <a:buChar char="•"/>
              <a:defRPr sz="2000" baseline="0"/>
            </a:lvl4pPr>
          </a:lstStyle>
          <a:p>
            <a:pPr lvl="0"/>
            <a:r>
              <a:rPr lang="en-GB" sz="2000"/>
              <a:t>Text Here</a:t>
            </a:r>
          </a:p>
          <a:p>
            <a:pPr lvl="1"/>
            <a:r>
              <a:rPr lang="en-GB"/>
              <a:t>Text Here</a:t>
            </a:r>
          </a:p>
          <a:p>
            <a:pPr lvl="2"/>
            <a:r>
              <a:rPr lang="en-GB"/>
              <a:t>Text Here</a:t>
            </a:r>
          </a:p>
          <a:p>
            <a:pPr lvl="3"/>
            <a:r>
              <a:rPr lang="en-GB"/>
              <a:t>Text Here</a:t>
            </a:r>
          </a:p>
        </p:txBody>
      </p:sp>
    </p:spTree>
    <p:extLst>
      <p:ext uri="{BB962C8B-B14F-4D97-AF65-F5344CB8AC3E}">
        <p14:creationId xmlns:p14="http://schemas.microsoft.com/office/powerpoint/2010/main" val="2146434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Picture Placeholder 6"/>
          <p:cNvSpPr>
            <a:spLocks noGrp="1"/>
          </p:cNvSpPr>
          <p:nvPr>
            <p:ph type="pic" sz="quarter" idx="20"/>
          </p:nvPr>
        </p:nvSpPr>
        <p:spPr>
          <a:xfrm>
            <a:off x="0" y="0"/>
            <a:ext cx="12192000" cy="6858000"/>
          </a:xfrm>
          <a:prstGeom prst="rect">
            <a:avLst/>
          </a:prstGeom>
        </p:spPr>
        <p:txBody>
          <a:bodyPr/>
          <a:lstStyle>
            <a:lvl1pPr marL="0" indent="0">
              <a:buNone/>
              <a:defRPr sz="1600"/>
            </a:lvl1pPr>
          </a:lstStyle>
          <a:p>
            <a:endParaRPr lang="en-GB"/>
          </a:p>
        </p:txBody>
      </p:sp>
      <p:sp>
        <p:nvSpPr>
          <p:cNvPr id="5" name="Text Placeholder 4"/>
          <p:cNvSpPr>
            <a:spLocks noGrp="1"/>
          </p:cNvSpPr>
          <p:nvPr>
            <p:ph type="body" sz="quarter" idx="19" hasCustomPrompt="1"/>
          </p:nvPr>
        </p:nvSpPr>
        <p:spPr>
          <a:xfrm>
            <a:off x="1391479" y="1340643"/>
            <a:ext cx="3360373" cy="4464621"/>
          </a:xfrm>
          <a:prstGeom prst="round2DiagRect">
            <a:avLst/>
          </a:prstGeom>
          <a:solidFill>
            <a:schemeClr val="bg1"/>
          </a:solidFill>
          <a:ln w="254000">
            <a:solidFill>
              <a:schemeClr val="bg1"/>
            </a:solidFill>
            <a:miter lim="800000"/>
          </a:ln>
        </p:spPr>
        <p:txBody>
          <a:bodyPr/>
          <a:lstStyle>
            <a:lvl1pPr marL="179397" indent="-179397">
              <a:lnSpc>
                <a:spcPct val="114000"/>
              </a:lnSpc>
              <a:spcBef>
                <a:spcPts val="0"/>
              </a:spcBef>
              <a:buClr>
                <a:schemeClr val="tx2"/>
              </a:buClr>
              <a:buFont typeface="Arial" pitchFamily="34" charset="0"/>
              <a:buChar char="•"/>
              <a:defRPr sz="2000">
                <a:solidFill>
                  <a:schemeClr val="tx1"/>
                </a:solidFill>
              </a:defRPr>
            </a:lvl1pPr>
            <a:lvl2pPr marL="648032" indent="-180009" defTabSz="324016">
              <a:lnSpc>
                <a:spcPct val="114000"/>
              </a:lnSpc>
              <a:spcBef>
                <a:spcPts val="0"/>
              </a:spcBef>
              <a:buClr>
                <a:schemeClr val="tx2"/>
              </a:buClr>
              <a:buFont typeface="Arial" pitchFamily="34" charset="0"/>
              <a:buChar char="•"/>
              <a:defRPr sz="2000" baseline="0">
                <a:solidFill>
                  <a:schemeClr val="tx1"/>
                </a:solidFill>
              </a:defRPr>
            </a:lvl2pPr>
            <a:lvl3pPr indent="-180009" defTabSz="324016">
              <a:lnSpc>
                <a:spcPct val="113000"/>
              </a:lnSpc>
              <a:spcBef>
                <a:spcPts val="0"/>
              </a:spcBef>
              <a:buClr>
                <a:schemeClr val="tx2"/>
              </a:buClr>
              <a:defRPr sz="2000">
                <a:solidFill>
                  <a:schemeClr val="tx1"/>
                </a:solidFill>
              </a:defRPr>
            </a:lvl3pPr>
            <a:lvl4pPr marL="1600280" indent="-180009">
              <a:lnSpc>
                <a:spcPct val="113000"/>
              </a:lnSpc>
              <a:buClr>
                <a:schemeClr val="tx2"/>
              </a:buClr>
              <a:buFont typeface="Arial" pitchFamily="34" charset="0"/>
              <a:buChar char="•"/>
              <a:defRPr>
                <a:solidFill>
                  <a:schemeClr val="tx1"/>
                </a:solidFill>
              </a:defRPr>
            </a:lvl4pPr>
          </a:lstStyle>
          <a:p>
            <a:pPr lvl="0"/>
            <a:r>
              <a:rPr lang="en-GB" sz="2000"/>
              <a:t>Text Here</a:t>
            </a:r>
          </a:p>
          <a:p>
            <a:pPr lvl="1"/>
            <a:r>
              <a:rPr lang="en-GB"/>
              <a:t>Text Here </a:t>
            </a:r>
          </a:p>
          <a:p>
            <a:pPr lvl="2"/>
            <a:r>
              <a:rPr lang="en-GB"/>
              <a:t>Text Here</a:t>
            </a:r>
          </a:p>
          <a:p>
            <a:pPr lvl="3"/>
            <a:r>
              <a:rPr lang="en-GB"/>
              <a:t>Text Here</a:t>
            </a:r>
          </a:p>
        </p:txBody>
      </p:sp>
    </p:spTree>
    <p:extLst>
      <p:ext uri="{BB962C8B-B14F-4D97-AF65-F5344CB8AC3E}">
        <p14:creationId xmlns:p14="http://schemas.microsoft.com/office/powerpoint/2010/main" val="579340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ndscape Image &amp; Text">
    <p:spTree>
      <p:nvGrpSpPr>
        <p:cNvPr id="1" name=""/>
        <p:cNvGrpSpPr/>
        <p:nvPr/>
      </p:nvGrpSpPr>
      <p:grpSpPr>
        <a:xfrm>
          <a:off x="0" y="0"/>
          <a:ext cx="0" cy="0"/>
          <a:chOff x="0" y="0"/>
          <a:chExt cx="0" cy="0"/>
        </a:xfrm>
      </p:grpSpPr>
      <p:sp>
        <p:nvSpPr>
          <p:cNvPr id="23" name="Picture Placeholder 24"/>
          <p:cNvSpPr>
            <a:spLocks noGrp="1"/>
          </p:cNvSpPr>
          <p:nvPr>
            <p:ph type="pic" sz="quarter" idx="15"/>
          </p:nvPr>
        </p:nvSpPr>
        <p:spPr>
          <a:xfrm>
            <a:off x="645280" y="476672"/>
            <a:ext cx="10923328" cy="1584176"/>
          </a:xfrm>
          <a:prstGeom prst="round2DiagRect">
            <a:avLst/>
          </a:prstGeom>
        </p:spPr>
        <p:txBody>
          <a:bodyPr/>
          <a:lstStyle>
            <a:lvl1pPr marL="0" indent="0">
              <a:buNone/>
              <a:defRPr sz="1600"/>
            </a:lvl1pPr>
          </a:lstStyle>
          <a:p>
            <a:endParaRPr lang="en-GB"/>
          </a:p>
        </p:txBody>
      </p:sp>
      <p:sp>
        <p:nvSpPr>
          <p:cNvPr id="7" name="Text Placeholder 2"/>
          <p:cNvSpPr>
            <a:spLocks noGrp="1"/>
          </p:cNvSpPr>
          <p:nvPr>
            <p:ph type="body" sz="quarter" idx="16" hasCustomPrompt="1"/>
          </p:nvPr>
        </p:nvSpPr>
        <p:spPr>
          <a:xfrm>
            <a:off x="623392" y="2276872"/>
            <a:ext cx="10945216" cy="432048"/>
          </a:xfrm>
          <a:prstGeom prst="rect">
            <a:avLst/>
          </a:prstGeom>
        </p:spPr>
        <p:txBody>
          <a:bodyPr/>
          <a:lstStyle>
            <a:lvl1pPr marL="0" indent="0">
              <a:buNone/>
              <a:defRPr sz="3000">
                <a:solidFill>
                  <a:schemeClr val="tx2"/>
                </a:solidFill>
              </a:defRPr>
            </a:lvl1pPr>
          </a:lstStyle>
          <a:p>
            <a:pPr lvl="0"/>
            <a:r>
              <a:rPr lang="en-GB"/>
              <a:t>Title</a:t>
            </a:r>
          </a:p>
        </p:txBody>
      </p:sp>
      <p:sp>
        <p:nvSpPr>
          <p:cNvPr id="8" name="Text Placeholder 4"/>
          <p:cNvSpPr>
            <a:spLocks noGrp="1"/>
          </p:cNvSpPr>
          <p:nvPr>
            <p:ph type="body" sz="quarter" idx="17" hasCustomPrompt="1"/>
          </p:nvPr>
        </p:nvSpPr>
        <p:spPr>
          <a:xfrm>
            <a:off x="623394" y="2924944"/>
            <a:ext cx="10945215" cy="2448744"/>
          </a:xfrm>
          <a:prstGeom prst="rect">
            <a:avLst/>
          </a:prstGeom>
        </p:spPr>
        <p:txBody>
          <a:bodyPr/>
          <a:lstStyle>
            <a:lvl1pPr marL="179397" indent="-179397">
              <a:lnSpc>
                <a:spcPct val="114000"/>
              </a:lnSpc>
              <a:buClr>
                <a:schemeClr val="tx2"/>
              </a:buClr>
              <a:buFont typeface="Arial" pitchFamily="34" charset="0"/>
              <a:buChar char="•"/>
              <a:defRPr sz="2000">
                <a:solidFill>
                  <a:schemeClr val="tx1"/>
                </a:solidFill>
              </a:defRPr>
            </a:lvl1pPr>
            <a:lvl2pPr marL="0" indent="-180009">
              <a:lnSpc>
                <a:spcPct val="113000"/>
              </a:lnSpc>
              <a:buClr>
                <a:schemeClr val="tx2"/>
              </a:buClr>
              <a:buFont typeface="Arial" pitchFamily="34" charset="0"/>
              <a:buChar char="•"/>
              <a:defRPr sz="2000">
                <a:solidFill>
                  <a:schemeClr val="tx1"/>
                </a:solidFill>
              </a:defRPr>
            </a:lvl2pPr>
            <a:lvl3pPr marL="648032" indent="-180009">
              <a:lnSpc>
                <a:spcPct val="113000"/>
              </a:lnSpc>
              <a:buClr>
                <a:schemeClr val="tx2"/>
              </a:buClr>
              <a:defRPr sz="2000"/>
            </a:lvl3pPr>
            <a:lvl4pPr marL="1144857" indent="-180009">
              <a:lnSpc>
                <a:spcPct val="113000"/>
              </a:lnSpc>
              <a:buClr>
                <a:schemeClr val="tx2"/>
              </a:buClr>
              <a:buFont typeface="Arial" pitchFamily="34" charset="0"/>
              <a:buChar char="•"/>
              <a:defRPr/>
            </a:lvl4pPr>
            <a:lvl5pPr marL="1602080" indent="-180009">
              <a:lnSpc>
                <a:spcPct val="113000"/>
              </a:lnSpc>
              <a:buClr>
                <a:schemeClr val="tx2"/>
              </a:buClr>
              <a:buFont typeface="Arial" pitchFamily="34" charset="0"/>
              <a:buChar char="•"/>
              <a:defRPr/>
            </a:lvl5pPr>
          </a:lstStyle>
          <a:p>
            <a:pPr lvl="0"/>
            <a:r>
              <a:rPr lang="en-GB" sz="2000"/>
              <a:t>Text Here</a:t>
            </a:r>
          </a:p>
          <a:p>
            <a:pPr lvl="2"/>
            <a:r>
              <a:rPr lang="en-GB"/>
              <a:t>Text Here</a:t>
            </a:r>
          </a:p>
          <a:p>
            <a:pPr lvl="3"/>
            <a:r>
              <a:rPr lang="en-GB"/>
              <a:t>Text Here</a:t>
            </a:r>
          </a:p>
          <a:p>
            <a:pPr lvl="4"/>
            <a:r>
              <a:rPr lang="en-GB"/>
              <a:t>Text Here</a:t>
            </a:r>
          </a:p>
        </p:txBody>
      </p:sp>
    </p:spTree>
    <p:extLst>
      <p:ext uri="{BB962C8B-B14F-4D97-AF65-F5344CB8AC3E}">
        <p14:creationId xmlns:p14="http://schemas.microsoft.com/office/powerpoint/2010/main" val="2410963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3 Image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063263" y="1196629"/>
            <a:ext cx="2016224" cy="2376265"/>
          </a:xfrm>
          <a:prstGeom prst="round2DiagRect">
            <a:avLst/>
          </a:prstGeom>
        </p:spPr>
        <p:txBody>
          <a:bodyPr/>
          <a:lstStyle>
            <a:lvl1pPr marL="0" indent="0">
              <a:buNone/>
              <a:defRPr sz="1600"/>
            </a:lvl1pPr>
          </a:lstStyle>
          <a:p>
            <a:endParaRPr lang="en-GB"/>
          </a:p>
        </p:txBody>
      </p:sp>
      <p:sp>
        <p:nvSpPr>
          <p:cNvPr id="25" name="Picture Placeholder 24"/>
          <p:cNvSpPr>
            <a:spLocks noGrp="1"/>
          </p:cNvSpPr>
          <p:nvPr>
            <p:ph type="pic" sz="quarter" idx="15"/>
          </p:nvPr>
        </p:nvSpPr>
        <p:spPr>
          <a:xfrm>
            <a:off x="7056969" y="3788893"/>
            <a:ext cx="4511641" cy="1584325"/>
          </a:xfrm>
          <a:prstGeom prst="round2DiagRect">
            <a:avLst/>
          </a:prstGeom>
        </p:spPr>
        <p:txBody>
          <a:bodyPr/>
          <a:lstStyle>
            <a:lvl1pPr marL="0" indent="0">
              <a:buNone/>
              <a:defRPr sz="1600"/>
            </a:lvl1pPr>
          </a:lstStyle>
          <a:p>
            <a:endParaRPr lang="en-GB"/>
          </a:p>
        </p:txBody>
      </p:sp>
      <p:sp>
        <p:nvSpPr>
          <p:cNvPr id="28" name="Picture Placeholder 24"/>
          <p:cNvSpPr>
            <a:spLocks noGrp="1"/>
          </p:cNvSpPr>
          <p:nvPr>
            <p:ph type="pic" sz="quarter" idx="17"/>
          </p:nvPr>
        </p:nvSpPr>
        <p:spPr>
          <a:xfrm>
            <a:off x="9552384" y="1196604"/>
            <a:ext cx="2016224" cy="2376265"/>
          </a:xfrm>
          <a:prstGeom prst="round2DiagRect">
            <a:avLst>
              <a:gd name="adj1" fmla="val 0"/>
              <a:gd name="adj2" fmla="val 18487"/>
            </a:avLst>
          </a:prstGeom>
        </p:spPr>
        <p:txBody>
          <a:bodyPr/>
          <a:lstStyle>
            <a:lvl1pPr marL="0" indent="0">
              <a:buNone/>
              <a:defRPr sz="1600"/>
            </a:lvl1pPr>
          </a:lstStyle>
          <a:p>
            <a:endParaRPr lang="en-GB"/>
          </a:p>
        </p:txBody>
      </p:sp>
      <p:sp>
        <p:nvSpPr>
          <p:cNvPr id="8" name="Text Placeholder 2"/>
          <p:cNvSpPr>
            <a:spLocks noGrp="1"/>
          </p:cNvSpPr>
          <p:nvPr>
            <p:ph type="body" sz="quarter" idx="16" hasCustomPrompt="1"/>
          </p:nvPr>
        </p:nvSpPr>
        <p:spPr>
          <a:xfrm>
            <a:off x="623395" y="541719"/>
            <a:ext cx="6048671" cy="432048"/>
          </a:xfrm>
          <a:prstGeom prst="rect">
            <a:avLst/>
          </a:prstGeom>
        </p:spPr>
        <p:txBody>
          <a:bodyPr/>
          <a:lstStyle>
            <a:lvl1pPr marL="0" indent="0">
              <a:buNone/>
              <a:defRPr sz="3000">
                <a:solidFill>
                  <a:schemeClr val="tx2"/>
                </a:solidFill>
              </a:defRPr>
            </a:lvl1pPr>
          </a:lstStyle>
          <a:p>
            <a:pPr lvl="0"/>
            <a:r>
              <a:rPr lang="en-GB"/>
              <a:t>Title</a:t>
            </a:r>
          </a:p>
        </p:txBody>
      </p:sp>
      <p:sp>
        <p:nvSpPr>
          <p:cNvPr id="9" name="Text Placeholder 4"/>
          <p:cNvSpPr>
            <a:spLocks noGrp="1"/>
          </p:cNvSpPr>
          <p:nvPr>
            <p:ph type="body" sz="quarter" idx="18" hasCustomPrompt="1"/>
          </p:nvPr>
        </p:nvSpPr>
        <p:spPr>
          <a:xfrm>
            <a:off x="623395" y="1196977"/>
            <a:ext cx="6048671" cy="4176713"/>
          </a:xfrm>
          <a:prstGeom prst="rect">
            <a:avLst/>
          </a:prstGeom>
        </p:spPr>
        <p:txBody>
          <a:bodyPr/>
          <a:lstStyle>
            <a:lvl1pPr marL="179397" indent="-179397">
              <a:lnSpc>
                <a:spcPct val="113000"/>
              </a:lnSpc>
              <a:buClr>
                <a:schemeClr val="tx2"/>
              </a:buClr>
              <a:buFont typeface="Arial" pitchFamily="34" charset="0"/>
              <a:buChar char="•"/>
              <a:defRPr sz="2000">
                <a:solidFill>
                  <a:schemeClr val="tx1"/>
                </a:solidFill>
              </a:defRPr>
            </a:lvl1pPr>
            <a:lvl2pPr marL="648032" indent="-180009">
              <a:lnSpc>
                <a:spcPct val="113000"/>
              </a:lnSpc>
              <a:buClr>
                <a:schemeClr val="tx2"/>
              </a:buClr>
              <a:buFont typeface="Arial" pitchFamily="34" charset="0"/>
              <a:buChar char="•"/>
              <a:defRPr sz="2000"/>
            </a:lvl2pPr>
            <a:lvl3pPr marL="1144857" indent="-180009">
              <a:lnSpc>
                <a:spcPct val="113000"/>
              </a:lnSpc>
              <a:buClr>
                <a:schemeClr val="tx2"/>
              </a:buClr>
              <a:buFont typeface="Arial" pitchFamily="34" charset="0"/>
              <a:buChar char="•"/>
              <a:defRPr sz="2000"/>
            </a:lvl3pPr>
            <a:lvl4pPr marL="1602080" indent="-180009">
              <a:lnSpc>
                <a:spcPct val="113000"/>
              </a:lnSpc>
              <a:buClr>
                <a:schemeClr val="tx2"/>
              </a:buClr>
              <a:buFont typeface="Arial" pitchFamily="34" charset="0"/>
              <a:buChar char="•"/>
              <a:defRPr/>
            </a:lvl4pPr>
          </a:lstStyle>
          <a:p>
            <a:pPr lvl="0"/>
            <a:r>
              <a:rPr lang="en-GB" sz="2000"/>
              <a:t>Text Here</a:t>
            </a:r>
          </a:p>
          <a:p>
            <a:pPr lvl="1"/>
            <a:r>
              <a:rPr lang="en-GB"/>
              <a:t>Text Here</a:t>
            </a:r>
          </a:p>
          <a:p>
            <a:pPr lvl="2"/>
            <a:r>
              <a:rPr lang="en-GB"/>
              <a:t>Text Here</a:t>
            </a:r>
          </a:p>
          <a:p>
            <a:pPr lvl="3"/>
            <a:r>
              <a:rPr lang="en-GB"/>
              <a:t>Text Here</a:t>
            </a:r>
          </a:p>
        </p:txBody>
      </p:sp>
    </p:spTree>
    <p:extLst>
      <p:ext uri="{BB962C8B-B14F-4D97-AF65-F5344CB8AC3E}">
        <p14:creationId xmlns:p14="http://schemas.microsoft.com/office/powerpoint/2010/main" val="2967158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CB47D8-5327-4CE2-8BF2-5559B69E9415}"/>
              </a:ext>
            </a:extLst>
          </p:cNvPr>
          <p:cNvSpPr>
            <a:spLocks noGrp="1"/>
          </p:cNvSpPr>
          <p:nvPr>
            <p:ph type="title"/>
          </p:nvPr>
        </p:nvSpPr>
        <p:spPr/>
        <p:txBody>
          <a:bodyPr/>
          <a:lstStyle/>
          <a:p>
            <a:r>
              <a:rPr lang="pl-PL"/>
              <a:t>Kliknij, aby edytować styl</a:t>
            </a:r>
            <a:endParaRPr lang="en-AU"/>
          </a:p>
        </p:txBody>
      </p:sp>
      <p:sp>
        <p:nvSpPr>
          <p:cNvPr id="3" name="Symbol zastępczy zawartości 2">
            <a:extLst>
              <a:ext uri="{FF2B5EF4-FFF2-40B4-BE49-F238E27FC236}">
                <a16:creationId xmlns:a16="http://schemas.microsoft.com/office/drawing/2014/main" id="{8C1FC29C-540C-419D-A9DC-AA40049F0502}"/>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AU"/>
          </a:p>
        </p:txBody>
      </p:sp>
      <p:sp>
        <p:nvSpPr>
          <p:cNvPr id="4" name="Symbol zastępczy daty 3">
            <a:extLst>
              <a:ext uri="{FF2B5EF4-FFF2-40B4-BE49-F238E27FC236}">
                <a16:creationId xmlns:a16="http://schemas.microsoft.com/office/drawing/2014/main" id="{6FFA7A4B-D36F-4CD3-ABBA-FD810BA9C803}"/>
              </a:ext>
            </a:extLst>
          </p:cNvPr>
          <p:cNvSpPr>
            <a:spLocks noGrp="1"/>
          </p:cNvSpPr>
          <p:nvPr>
            <p:ph type="dt" sz="half" idx="10"/>
          </p:nvPr>
        </p:nvSpPr>
        <p:spPr/>
        <p:txBody>
          <a:bodyPr/>
          <a:lstStyle/>
          <a:p>
            <a:fld id="{F65EEB81-4C9C-4572-B7D5-9F2DCBE33CD8}" type="datetimeFigureOut">
              <a:rPr lang="en-AU" smtClean="0"/>
              <a:t>8/10/2021</a:t>
            </a:fld>
            <a:endParaRPr lang="en-AU"/>
          </a:p>
        </p:txBody>
      </p:sp>
      <p:sp>
        <p:nvSpPr>
          <p:cNvPr id="5" name="Symbol zastępczy stopki 4">
            <a:extLst>
              <a:ext uri="{FF2B5EF4-FFF2-40B4-BE49-F238E27FC236}">
                <a16:creationId xmlns:a16="http://schemas.microsoft.com/office/drawing/2014/main" id="{C5233B36-A964-40B6-8A57-0E0BE5801C91}"/>
              </a:ext>
            </a:extLst>
          </p:cNvPr>
          <p:cNvSpPr>
            <a:spLocks noGrp="1"/>
          </p:cNvSpPr>
          <p:nvPr>
            <p:ph type="ftr" sz="quarter" idx="11"/>
          </p:nvPr>
        </p:nvSpPr>
        <p:spPr/>
        <p:txBody>
          <a:bodyPr/>
          <a:lstStyle/>
          <a:p>
            <a:endParaRPr lang="en-AU"/>
          </a:p>
        </p:txBody>
      </p:sp>
      <p:sp>
        <p:nvSpPr>
          <p:cNvPr id="6" name="Symbol zastępczy numeru slajdu 5">
            <a:extLst>
              <a:ext uri="{FF2B5EF4-FFF2-40B4-BE49-F238E27FC236}">
                <a16:creationId xmlns:a16="http://schemas.microsoft.com/office/drawing/2014/main" id="{0492E012-5F80-482E-A923-FE087F1424E3}"/>
              </a:ext>
            </a:extLst>
          </p:cNvPr>
          <p:cNvSpPr>
            <a:spLocks noGrp="1"/>
          </p:cNvSpPr>
          <p:nvPr>
            <p:ph type="sldNum" sz="quarter" idx="12"/>
          </p:nvPr>
        </p:nvSpPr>
        <p:spPr/>
        <p:txBody>
          <a:bodyPr/>
          <a:lstStyle/>
          <a:p>
            <a:fld id="{0866BEE9-7280-4DFD-9A77-E50492526575}" type="slidenum">
              <a:rPr lang="en-AU" smtClean="0"/>
              <a:t>‹#›</a:t>
            </a:fld>
            <a:endParaRPr lang="en-AU"/>
          </a:p>
        </p:txBody>
      </p:sp>
    </p:spTree>
    <p:extLst>
      <p:ext uri="{BB962C8B-B14F-4D97-AF65-F5344CB8AC3E}">
        <p14:creationId xmlns:p14="http://schemas.microsoft.com/office/powerpoint/2010/main" val="1248570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Landscaper &amp; Portrait Image">
    <p:spTree>
      <p:nvGrpSpPr>
        <p:cNvPr id="1" name=""/>
        <p:cNvGrpSpPr/>
        <p:nvPr/>
      </p:nvGrpSpPr>
      <p:grpSpPr>
        <a:xfrm>
          <a:off x="0" y="0"/>
          <a:ext cx="0" cy="0"/>
          <a:chOff x="0" y="0"/>
          <a:chExt cx="0" cy="0"/>
        </a:xfrm>
      </p:grpSpPr>
      <p:sp>
        <p:nvSpPr>
          <p:cNvPr id="4" name="Text Placeholder 2"/>
          <p:cNvSpPr>
            <a:spLocks noGrp="1"/>
          </p:cNvSpPr>
          <p:nvPr>
            <p:ph type="body" sz="quarter" idx="17" hasCustomPrompt="1"/>
          </p:nvPr>
        </p:nvSpPr>
        <p:spPr>
          <a:xfrm>
            <a:off x="623395" y="541719"/>
            <a:ext cx="6048671" cy="432048"/>
          </a:xfrm>
          <a:prstGeom prst="rect">
            <a:avLst/>
          </a:prstGeom>
        </p:spPr>
        <p:txBody>
          <a:bodyPr/>
          <a:lstStyle>
            <a:lvl1pPr marL="0" indent="0">
              <a:buNone/>
              <a:defRPr sz="3000">
                <a:solidFill>
                  <a:schemeClr val="tx2"/>
                </a:solidFill>
              </a:defRPr>
            </a:lvl1pPr>
          </a:lstStyle>
          <a:p>
            <a:pPr lvl="0"/>
            <a:r>
              <a:rPr lang="en-GB"/>
              <a:t>Title</a:t>
            </a:r>
          </a:p>
        </p:txBody>
      </p:sp>
      <p:sp>
        <p:nvSpPr>
          <p:cNvPr id="7" name="Picture Placeholder 24"/>
          <p:cNvSpPr>
            <a:spLocks noGrp="1"/>
          </p:cNvSpPr>
          <p:nvPr>
            <p:ph type="pic" sz="quarter" idx="15"/>
          </p:nvPr>
        </p:nvSpPr>
        <p:spPr>
          <a:xfrm>
            <a:off x="623392" y="3791021"/>
            <a:ext cx="10945216" cy="1584176"/>
          </a:xfrm>
          <a:prstGeom prst="round2DiagRect">
            <a:avLst/>
          </a:prstGeom>
        </p:spPr>
        <p:txBody>
          <a:bodyPr/>
          <a:lstStyle>
            <a:lvl1pPr marL="0" indent="0">
              <a:buNone/>
              <a:defRPr sz="1600"/>
            </a:lvl1pPr>
          </a:lstStyle>
          <a:p>
            <a:endParaRPr lang="en-GB"/>
          </a:p>
        </p:txBody>
      </p:sp>
      <p:sp>
        <p:nvSpPr>
          <p:cNvPr id="8" name="Text Placeholder 4"/>
          <p:cNvSpPr>
            <a:spLocks noGrp="1"/>
          </p:cNvSpPr>
          <p:nvPr>
            <p:ph type="body" sz="quarter" idx="18" hasCustomPrompt="1"/>
          </p:nvPr>
        </p:nvSpPr>
        <p:spPr>
          <a:xfrm>
            <a:off x="623395" y="1196977"/>
            <a:ext cx="6048671" cy="2376041"/>
          </a:xfrm>
          <a:prstGeom prst="rect">
            <a:avLst/>
          </a:prstGeom>
        </p:spPr>
        <p:txBody>
          <a:bodyPr/>
          <a:lstStyle>
            <a:lvl1pPr marL="179397" indent="-179397">
              <a:lnSpc>
                <a:spcPct val="113000"/>
              </a:lnSpc>
              <a:buClr>
                <a:schemeClr val="tx2"/>
              </a:buClr>
              <a:buFont typeface="Arial" pitchFamily="34" charset="0"/>
              <a:buChar char="•"/>
              <a:defRPr sz="2000">
                <a:solidFill>
                  <a:schemeClr val="tx1"/>
                </a:solidFill>
              </a:defRPr>
            </a:lvl1pPr>
            <a:lvl2pPr marL="648032" indent="-180009">
              <a:lnSpc>
                <a:spcPct val="113000"/>
              </a:lnSpc>
              <a:buClr>
                <a:schemeClr val="tx2"/>
              </a:buClr>
              <a:buFont typeface="Arial" pitchFamily="34" charset="0"/>
              <a:buChar char="•"/>
              <a:defRPr sz="2000"/>
            </a:lvl2pPr>
            <a:lvl3pPr indent="-180009">
              <a:lnSpc>
                <a:spcPct val="113000"/>
              </a:lnSpc>
              <a:buClr>
                <a:schemeClr val="tx2"/>
              </a:buClr>
              <a:defRPr sz="2000"/>
            </a:lvl3pPr>
            <a:lvl4pPr marL="1602080" indent="-180009">
              <a:lnSpc>
                <a:spcPct val="113000"/>
              </a:lnSpc>
              <a:buClr>
                <a:schemeClr val="tx2"/>
              </a:buClr>
              <a:buFont typeface="Arial" pitchFamily="34" charset="0"/>
              <a:buChar char="•"/>
              <a:defRPr/>
            </a:lvl4pPr>
          </a:lstStyle>
          <a:p>
            <a:pPr lvl="0"/>
            <a:r>
              <a:rPr lang="en-GB" sz="2000"/>
              <a:t>Text Here</a:t>
            </a:r>
          </a:p>
          <a:p>
            <a:pPr lvl="1"/>
            <a:r>
              <a:rPr lang="en-GB" sz="2000"/>
              <a:t>Text Here</a:t>
            </a:r>
          </a:p>
          <a:p>
            <a:pPr lvl="2"/>
            <a:r>
              <a:rPr lang="en-GB"/>
              <a:t>Text Here</a:t>
            </a:r>
          </a:p>
          <a:p>
            <a:pPr lvl="3"/>
            <a:r>
              <a:rPr lang="en-GB"/>
              <a:t>Text Here</a:t>
            </a:r>
          </a:p>
        </p:txBody>
      </p:sp>
      <p:sp>
        <p:nvSpPr>
          <p:cNvPr id="9" name="Picture Placeholder 24"/>
          <p:cNvSpPr>
            <a:spLocks noGrp="1"/>
          </p:cNvSpPr>
          <p:nvPr>
            <p:ph type="pic" sz="quarter" idx="19"/>
          </p:nvPr>
        </p:nvSpPr>
        <p:spPr>
          <a:xfrm>
            <a:off x="6960096" y="1196752"/>
            <a:ext cx="4586624" cy="2376264"/>
          </a:xfrm>
          <a:prstGeom prst="round2DiagRect">
            <a:avLst/>
          </a:prstGeom>
        </p:spPr>
        <p:txBody>
          <a:bodyPr/>
          <a:lstStyle>
            <a:lvl1pPr marL="0" indent="0">
              <a:buNone/>
              <a:defRPr sz="1600"/>
            </a:lvl1pPr>
          </a:lstStyle>
          <a:p>
            <a:endParaRPr lang="en-GB"/>
          </a:p>
        </p:txBody>
      </p:sp>
    </p:spTree>
    <p:extLst>
      <p:ext uri="{BB962C8B-B14F-4D97-AF65-F5344CB8AC3E}">
        <p14:creationId xmlns:p14="http://schemas.microsoft.com/office/powerpoint/2010/main" val="3875599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mp; 3 Images 02">
    <p:spTree>
      <p:nvGrpSpPr>
        <p:cNvPr id="1" name=""/>
        <p:cNvGrpSpPr/>
        <p:nvPr/>
      </p:nvGrpSpPr>
      <p:grpSpPr>
        <a:xfrm>
          <a:off x="0" y="0"/>
          <a:ext cx="0" cy="0"/>
          <a:chOff x="0" y="0"/>
          <a:chExt cx="0" cy="0"/>
        </a:xfrm>
      </p:grpSpPr>
      <p:sp>
        <p:nvSpPr>
          <p:cNvPr id="4" name="Text Placeholder 2"/>
          <p:cNvSpPr>
            <a:spLocks noGrp="1"/>
          </p:cNvSpPr>
          <p:nvPr>
            <p:ph type="body" sz="quarter" idx="17" hasCustomPrompt="1"/>
          </p:nvPr>
        </p:nvSpPr>
        <p:spPr>
          <a:xfrm>
            <a:off x="623395" y="541719"/>
            <a:ext cx="6048671" cy="432048"/>
          </a:xfrm>
          <a:prstGeom prst="rect">
            <a:avLst/>
          </a:prstGeom>
        </p:spPr>
        <p:txBody>
          <a:bodyPr/>
          <a:lstStyle>
            <a:lvl1pPr marL="0" indent="0">
              <a:buNone/>
              <a:defRPr sz="3000">
                <a:solidFill>
                  <a:schemeClr val="tx2"/>
                </a:solidFill>
              </a:defRPr>
            </a:lvl1pPr>
          </a:lstStyle>
          <a:p>
            <a:pPr lvl="0"/>
            <a:r>
              <a:rPr lang="en-GB"/>
              <a:t>Title</a:t>
            </a:r>
          </a:p>
        </p:txBody>
      </p:sp>
      <p:sp>
        <p:nvSpPr>
          <p:cNvPr id="7" name="Picture Placeholder 24"/>
          <p:cNvSpPr>
            <a:spLocks noGrp="1"/>
          </p:cNvSpPr>
          <p:nvPr>
            <p:ph type="pic" sz="quarter" idx="15"/>
          </p:nvPr>
        </p:nvSpPr>
        <p:spPr>
          <a:xfrm>
            <a:off x="623392" y="3791021"/>
            <a:ext cx="6048672" cy="1584176"/>
          </a:xfrm>
          <a:prstGeom prst="round2DiagRect">
            <a:avLst/>
          </a:prstGeom>
        </p:spPr>
        <p:txBody>
          <a:bodyPr/>
          <a:lstStyle>
            <a:lvl1pPr marL="0" indent="0">
              <a:buNone/>
              <a:defRPr sz="1600"/>
            </a:lvl1pPr>
          </a:lstStyle>
          <a:p>
            <a:endParaRPr lang="en-GB"/>
          </a:p>
        </p:txBody>
      </p:sp>
      <p:sp>
        <p:nvSpPr>
          <p:cNvPr id="8" name="Text Placeholder 4"/>
          <p:cNvSpPr>
            <a:spLocks noGrp="1"/>
          </p:cNvSpPr>
          <p:nvPr>
            <p:ph type="body" sz="quarter" idx="18" hasCustomPrompt="1"/>
          </p:nvPr>
        </p:nvSpPr>
        <p:spPr>
          <a:xfrm>
            <a:off x="623395" y="1196977"/>
            <a:ext cx="6048671" cy="2376041"/>
          </a:xfrm>
          <a:prstGeom prst="rect">
            <a:avLst/>
          </a:prstGeom>
        </p:spPr>
        <p:txBody>
          <a:bodyPr/>
          <a:lstStyle>
            <a:lvl1pPr marL="179397" indent="-179397">
              <a:lnSpc>
                <a:spcPct val="113000"/>
              </a:lnSpc>
              <a:buClr>
                <a:schemeClr val="tx2"/>
              </a:buClr>
              <a:buFont typeface="Arial" pitchFamily="34" charset="0"/>
              <a:buChar char="•"/>
              <a:defRPr sz="2000">
                <a:solidFill>
                  <a:schemeClr val="tx1"/>
                </a:solidFill>
              </a:defRPr>
            </a:lvl1pPr>
            <a:lvl2pPr marL="648032" indent="-180009">
              <a:lnSpc>
                <a:spcPct val="113000"/>
              </a:lnSpc>
              <a:buClr>
                <a:schemeClr val="tx2"/>
              </a:buClr>
              <a:buFont typeface="Arial" pitchFamily="34" charset="0"/>
              <a:buChar char="•"/>
              <a:defRPr sz="2000"/>
            </a:lvl2pPr>
            <a:lvl3pPr indent="-180009">
              <a:lnSpc>
                <a:spcPct val="113000"/>
              </a:lnSpc>
              <a:buClr>
                <a:schemeClr val="tx2"/>
              </a:buClr>
              <a:defRPr sz="2000"/>
            </a:lvl3pPr>
            <a:lvl4pPr marL="1600280" indent="-180009">
              <a:lnSpc>
                <a:spcPct val="113000"/>
              </a:lnSpc>
              <a:buClr>
                <a:schemeClr val="tx2"/>
              </a:buClr>
              <a:buFont typeface="Arial" pitchFamily="34" charset="0"/>
              <a:buChar char="•"/>
              <a:defRPr sz="2000"/>
            </a:lvl4pPr>
          </a:lstStyle>
          <a:p>
            <a:pPr lvl="0"/>
            <a:r>
              <a:rPr lang="en-GB" sz="2000"/>
              <a:t>Text Here</a:t>
            </a:r>
          </a:p>
          <a:p>
            <a:pPr lvl="1"/>
            <a:r>
              <a:rPr lang="en-GB" sz="2000"/>
              <a:t>Text Here</a:t>
            </a:r>
          </a:p>
          <a:p>
            <a:pPr lvl="2"/>
            <a:r>
              <a:rPr lang="en-GB"/>
              <a:t>Text Here</a:t>
            </a:r>
          </a:p>
          <a:p>
            <a:pPr lvl="3"/>
            <a:r>
              <a:rPr lang="en-GB"/>
              <a:t>Text Here</a:t>
            </a:r>
          </a:p>
          <a:p>
            <a:pPr lvl="1"/>
            <a:endParaRPr lang="en-GB"/>
          </a:p>
        </p:txBody>
      </p:sp>
      <p:sp>
        <p:nvSpPr>
          <p:cNvPr id="9" name="Picture Placeholder 24"/>
          <p:cNvSpPr>
            <a:spLocks noGrp="1"/>
          </p:cNvSpPr>
          <p:nvPr>
            <p:ph type="pic" sz="quarter" idx="19"/>
          </p:nvPr>
        </p:nvSpPr>
        <p:spPr>
          <a:xfrm>
            <a:off x="6960096" y="1196752"/>
            <a:ext cx="4586624" cy="2376264"/>
          </a:xfrm>
          <a:prstGeom prst="round2DiagRect">
            <a:avLst/>
          </a:prstGeom>
        </p:spPr>
        <p:txBody>
          <a:bodyPr/>
          <a:lstStyle>
            <a:lvl1pPr marL="0" indent="0">
              <a:buNone/>
              <a:defRPr sz="1600"/>
            </a:lvl1pPr>
          </a:lstStyle>
          <a:p>
            <a:endParaRPr lang="en-GB"/>
          </a:p>
        </p:txBody>
      </p:sp>
      <p:sp>
        <p:nvSpPr>
          <p:cNvPr id="10" name="Picture Placeholder 24"/>
          <p:cNvSpPr>
            <a:spLocks noGrp="1"/>
          </p:cNvSpPr>
          <p:nvPr>
            <p:ph type="pic" sz="quarter" idx="20"/>
          </p:nvPr>
        </p:nvSpPr>
        <p:spPr>
          <a:xfrm>
            <a:off x="6960096" y="3789040"/>
            <a:ext cx="4608512" cy="1584176"/>
          </a:xfrm>
          <a:prstGeom prst="round2DiagRect">
            <a:avLst>
              <a:gd name="adj1" fmla="val 0"/>
              <a:gd name="adj2" fmla="val 20857"/>
            </a:avLst>
          </a:prstGeom>
        </p:spPr>
        <p:txBody>
          <a:bodyPr/>
          <a:lstStyle>
            <a:lvl1pPr marL="0" indent="0">
              <a:buNone/>
              <a:defRPr sz="1600"/>
            </a:lvl1pPr>
          </a:lstStyle>
          <a:p>
            <a:endParaRPr lang="en-GB"/>
          </a:p>
        </p:txBody>
      </p:sp>
    </p:spTree>
    <p:extLst>
      <p:ext uri="{BB962C8B-B14F-4D97-AF65-F5344CB8AC3E}">
        <p14:creationId xmlns:p14="http://schemas.microsoft.com/office/powerpoint/2010/main" val="359261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mp;  3 Image 02">
    <p:spTree>
      <p:nvGrpSpPr>
        <p:cNvPr id="1" name=""/>
        <p:cNvGrpSpPr/>
        <p:nvPr/>
      </p:nvGrpSpPr>
      <p:grpSpPr>
        <a:xfrm>
          <a:off x="0" y="0"/>
          <a:ext cx="0" cy="0"/>
          <a:chOff x="0" y="0"/>
          <a:chExt cx="0" cy="0"/>
        </a:xfrm>
      </p:grpSpPr>
      <p:sp>
        <p:nvSpPr>
          <p:cNvPr id="25" name="Picture Placeholder 24"/>
          <p:cNvSpPr>
            <a:spLocks noGrp="1"/>
          </p:cNvSpPr>
          <p:nvPr>
            <p:ph type="pic" sz="quarter" idx="15"/>
          </p:nvPr>
        </p:nvSpPr>
        <p:spPr>
          <a:xfrm>
            <a:off x="7056969" y="3429000"/>
            <a:ext cx="4511641" cy="1944216"/>
          </a:xfrm>
          <a:prstGeom prst="round2DiagRect">
            <a:avLst/>
          </a:prstGeom>
        </p:spPr>
        <p:txBody>
          <a:bodyPr/>
          <a:lstStyle>
            <a:lvl1pPr marL="0" indent="0">
              <a:buNone/>
              <a:defRPr sz="1600"/>
            </a:lvl1pPr>
          </a:lstStyle>
          <a:p>
            <a:endParaRPr lang="en-GB"/>
          </a:p>
        </p:txBody>
      </p:sp>
      <p:sp>
        <p:nvSpPr>
          <p:cNvPr id="8" name="Picture Placeholder 24"/>
          <p:cNvSpPr>
            <a:spLocks noGrp="1"/>
          </p:cNvSpPr>
          <p:nvPr>
            <p:ph type="pic" sz="quarter" idx="16"/>
          </p:nvPr>
        </p:nvSpPr>
        <p:spPr>
          <a:xfrm>
            <a:off x="7056109" y="1196752"/>
            <a:ext cx="4511641" cy="1950720"/>
          </a:xfrm>
          <a:prstGeom prst="round2DiagRect">
            <a:avLst/>
          </a:prstGeom>
        </p:spPr>
        <p:txBody>
          <a:bodyPr/>
          <a:lstStyle>
            <a:lvl1pPr marL="0" indent="0">
              <a:buNone/>
              <a:defRPr sz="1600"/>
            </a:lvl1pPr>
          </a:lstStyle>
          <a:p>
            <a:endParaRPr lang="en-GB"/>
          </a:p>
        </p:txBody>
      </p:sp>
      <p:sp>
        <p:nvSpPr>
          <p:cNvPr id="9" name="Text Placeholder 2"/>
          <p:cNvSpPr>
            <a:spLocks noGrp="1"/>
          </p:cNvSpPr>
          <p:nvPr>
            <p:ph type="body" sz="quarter" idx="17" hasCustomPrompt="1"/>
          </p:nvPr>
        </p:nvSpPr>
        <p:spPr>
          <a:xfrm>
            <a:off x="623395" y="541719"/>
            <a:ext cx="6048671" cy="432048"/>
          </a:xfrm>
          <a:prstGeom prst="rect">
            <a:avLst/>
          </a:prstGeom>
        </p:spPr>
        <p:txBody>
          <a:bodyPr/>
          <a:lstStyle>
            <a:lvl1pPr marL="0" indent="0">
              <a:buNone/>
              <a:defRPr sz="3000">
                <a:solidFill>
                  <a:schemeClr val="tx2"/>
                </a:solidFill>
              </a:defRPr>
            </a:lvl1pPr>
          </a:lstStyle>
          <a:p>
            <a:pPr lvl="0"/>
            <a:r>
              <a:rPr lang="en-GB"/>
              <a:t>Title</a:t>
            </a:r>
          </a:p>
        </p:txBody>
      </p:sp>
      <p:sp>
        <p:nvSpPr>
          <p:cNvPr id="10" name="Text Placeholder 4"/>
          <p:cNvSpPr>
            <a:spLocks noGrp="1"/>
          </p:cNvSpPr>
          <p:nvPr>
            <p:ph type="body" sz="quarter" idx="18" hasCustomPrompt="1"/>
          </p:nvPr>
        </p:nvSpPr>
        <p:spPr>
          <a:xfrm>
            <a:off x="623395" y="1196977"/>
            <a:ext cx="6048671" cy="4176713"/>
          </a:xfrm>
          <a:prstGeom prst="rect">
            <a:avLst/>
          </a:prstGeom>
        </p:spPr>
        <p:txBody>
          <a:bodyPr/>
          <a:lstStyle>
            <a:lvl1pPr marL="179397" indent="-179397">
              <a:lnSpc>
                <a:spcPct val="113000"/>
              </a:lnSpc>
              <a:buClr>
                <a:schemeClr val="tx2"/>
              </a:buClr>
              <a:buFont typeface="Arial" pitchFamily="34" charset="0"/>
              <a:buChar char="•"/>
              <a:defRPr sz="2000">
                <a:solidFill>
                  <a:schemeClr val="tx1"/>
                </a:solidFill>
              </a:defRPr>
            </a:lvl1pPr>
            <a:lvl2pPr marL="648032" indent="-180009">
              <a:lnSpc>
                <a:spcPct val="113000"/>
              </a:lnSpc>
              <a:buClr>
                <a:schemeClr val="tx2"/>
              </a:buClr>
              <a:buFont typeface="Arial" pitchFamily="34" charset="0"/>
              <a:buChar char="•"/>
              <a:defRPr sz="2000"/>
            </a:lvl2pPr>
            <a:lvl3pPr marL="1143057" indent="-180009">
              <a:lnSpc>
                <a:spcPct val="113000"/>
              </a:lnSpc>
              <a:buClr>
                <a:schemeClr val="tx2"/>
              </a:buClr>
              <a:buFont typeface="Arial" pitchFamily="34" charset="0"/>
              <a:buChar char="•"/>
              <a:defRPr sz="2000"/>
            </a:lvl3pPr>
            <a:lvl4pPr marL="1600280" indent="-180009">
              <a:lnSpc>
                <a:spcPct val="113000"/>
              </a:lnSpc>
              <a:buClr>
                <a:schemeClr val="tx2"/>
              </a:buClr>
              <a:buFont typeface="Arial" pitchFamily="34" charset="0"/>
              <a:buChar char="•"/>
              <a:defRPr sz="2000"/>
            </a:lvl4pPr>
          </a:lstStyle>
          <a:p>
            <a:pPr lvl="0"/>
            <a:r>
              <a:rPr lang="en-GB" sz="2000"/>
              <a:t>Text Here</a:t>
            </a:r>
          </a:p>
          <a:p>
            <a:pPr lvl="1"/>
            <a:r>
              <a:rPr lang="en-GB"/>
              <a:t>Text Here</a:t>
            </a:r>
          </a:p>
          <a:p>
            <a:pPr lvl="2"/>
            <a:r>
              <a:rPr lang="en-GB"/>
              <a:t>Text Here</a:t>
            </a:r>
          </a:p>
          <a:p>
            <a:pPr lvl="3"/>
            <a:r>
              <a:rPr lang="en-GB"/>
              <a:t>Text Here</a:t>
            </a:r>
          </a:p>
        </p:txBody>
      </p:sp>
    </p:spTree>
    <p:extLst>
      <p:ext uri="{BB962C8B-B14F-4D97-AF65-F5344CB8AC3E}">
        <p14:creationId xmlns:p14="http://schemas.microsoft.com/office/powerpoint/2010/main" val="840392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logo only">
    <p:spTree>
      <p:nvGrpSpPr>
        <p:cNvPr id="1" name=""/>
        <p:cNvGrpSpPr/>
        <p:nvPr/>
      </p:nvGrpSpPr>
      <p:grpSpPr>
        <a:xfrm>
          <a:off x="0" y="0"/>
          <a:ext cx="0" cy="0"/>
          <a:chOff x="0" y="0"/>
          <a:chExt cx="0" cy="0"/>
        </a:xfrm>
      </p:grpSpPr>
      <p:sp>
        <p:nvSpPr>
          <p:cNvPr id="20" name="Rectangle 19"/>
          <p:cNvSpPr/>
          <p:nvPr userDrawn="1"/>
        </p:nvSpPr>
        <p:spPr>
          <a:xfrm>
            <a:off x="11360943" y="6467128"/>
            <a:ext cx="319319" cy="230832"/>
          </a:xfrm>
          <a:prstGeom prst="rect">
            <a:avLst/>
          </a:prstGeom>
        </p:spPr>
        <p:txBody>
          <a:bodyPr wrap="none">
            <a:spAutoFit/>
          </a:bodyPr>
          <a:lstStyle/>
          <a:p>
            <a:pPr algn="ctr"/>
            <a:fld id="{C2DE46A0-92A9-4CB6-B66D-C429D4C93DD8}" type="slidenum">
              <a:rPr lang="en-GB" sz="900" smtClean="0">
                <a:solidFill>
                  <a:schemeClr val="bg1"/>
                </a:solidFill>
                <a:latin typeface="Titillium" pitchFamily="50" charset="0"/>
              </a:rPr>
              <a:t>‹#›</a:t>
            </a:fld>
            <a:endParaRPr lang="en-GB" sz="900">
              <a:solidFill>
                <a:schemeClr val="bg1"/>
              </a:solidFill>
              <a:latin typeface="Titillium" pitchFamily="50" charset="0"/>
            </a:endParaRPr>
          </a:p>
        </p:txBody>
      </p:sp>
      <p:sp>
        <p:nvSpPr>
          <p:cNvPr id="3" name="Text Placeholder 2"/>
          <p:cNvSpPr>
            <a:spLocks noGrp="1"/>
          </p:cNvSpPr>
          <p:nvPr>
            <p:ph type="body" sz="quarter" idx="15" hasCustomPrompt="1"/>
          </p:nvPr>
        </p:nvSpPr>
        <p:spPr>
          <a:xfrm>
            <a:off x="623393" y="541719"/>
            <a:ext cx="8640000" cy="432048"/>
          </a:xfrm>
          <a:prstGeom prst="rect">
            <a:avLst/>
          </a:prstGeom>
        </p:spPr>
        <p:txBody>
          <a:bodyPr/>
          <a:lstStyle>
            <a:lvl1pPr marL="0" indent="0">
              <a:buNone/>
              <a:defRPr sz="3000">
                <a:solidFill>
                  <a:schemeClr val="tx2"/>
                </a:solidFill>
              </a:defRPr>
            </a:lvl1pPr>
          </a:lstStyle>
          <a:p>
            <a:pPr lvl="0"/>
            <a:r>
              <a:rPr lang="en-GB"/>
              <a:t>Title</a:t>
            </a:r>
          </a:p>
        </p:txBody>
      </p:sp>
    </p:spTree>
    <p:extLst>
      <p:ext uri="{BB962C8B-B14F-4D97-AF65-F5344CB8AC3E}">
        <p14:creationId xmlns:p14="http://schemas.microsoft.com/office/powerpoint/2010/main" val="4138908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20" name="Rectangle 19"/>
          <p:cNvSpPr/>
          <p:nvPr userDrawn="1"/>
        </p:nvSpPr>
        <p:spPr>
          <a:xfrm>
            <a:off x="11360943" y="6467128"/>
            <a:ext cx="319319" cy="230832"/>
          </a:xfrm>
          <a:prstGeom prst="rect">
            <a:avLst/>
          </a:prstGeom>
        </p:spPr>
        <p:txBody>
          <a:bodyPr wrap="none">
            <a:spAutoFit/>
          </a:bodyPr>
          <a:lstStyle/>
          <a:p>
            <a:pPr algn="ctr"/>
            <a:fld id="{C2DE46A0-92A9-4CB6-B66D-C429D4C93DD8}" type="slidenum">
              <a:rPr lang="en-GB" sz="900" smtClean="0">
                <a:solidFill>
                  <a:schemeClr val="bg1"/>
                </a:solidFill>
                <a:latin typeface="Titillium" pitchFamily="50" charset="0"/>
              </a:rPr>
              <a:t>‹#›</a:t>
            </a:fld>
            <a:endParaRPr lang="en-GB" sz="900">
              <a:solidFill>
                <a:schemeClr val="bg1"/>
              </a:solidFill>
              <a:latin typeface="Titillium" pitchFamily="50" charset="0"/>
            </a:endParaRPr>
          </a:p>
        </p:txBody>
      </p:sp>
    </p:spTree>
    <p:extLst>
      <p:ext uri="{BB962C8B-B14F-4D97-AF65-F5344CB8AC3E}">
        <p14:creationId xmlns:p14="http://schemas.microsoft.com/office/powerpoint/2010/main" val="1876736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6" name="Rectangle 5"/>
          <p:cNvSpPr/>
          <p:nvPr userDrawn="1"/>
        </p:nvSpPr>
        <p:spPr>
          <a:xfrm>
            <a:off x="1452000" y="-45720"/>
            <a:ext cx="9288000" cy="6938011"/>
          </a:xfrm>
          <a:prstGeom prst="rect">
            <a:avLst/>
          </a:prstGeom>
          <a:blipFill dpi="0" rotWithShape="1">
            <a:blip r:embed="rId2">
              <a:alphaModFix amt="28000"/>
              <a:extLst>
                <a:ext uri="{28A0092B-C50C-407E-A947-70E740481C1C}">
                  <a14:useLocalDpi xmlns:a14="http://schemas.microsoft.com/office/drawing/2010/main" val="0"/>
                </a:ext>
              </a:extLst>
            </a:blip>
            <a:srcRect/>
            <a:stretch>
              <a:fillRect t="-16807" b="-170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4"/>
          <p:cNvSpPr>
            <a:spLocks noGrp="1"/>
          </p:cNvSpPr>
          <p:nvPr>
            <p:ph type="body" sz="quarter" idx="10" hasCustomPrompt="1"/>
          </p:nvPr>
        </p:nvSpPr>
        <p:spPr>
          <a:xfrm>
            <a:off x="2824940" y="3785892"/>
            <a:ext cx="6542123" cy="368300"/>
          </a:xfrm>
          <a:prstGeom prst="rect">
            <a:avLst/>
          </a:prstGeom>
        </p:spPr>
        <p:txBody>
          <a:bodyPr/>
          <a:lstStyle>
            <a:lvl1pPr marL="0" indent="0" algn="ctr">
              <a:buNone/>
              <a:defRPr sz="2000">
                <a:solidFill>
                  <a:srgbClr val="034EA2"/>
                </a:solidFill>
              </a:defRPr>
            </a:lvl1pPr>
          </a:lstStyle>
          <a:p>
            <a:pPr lvl="0"/>
            <a:r>
              <a:rPr lang="en-GB"/>
              <a:t>Additional Information</a:t>
            </a:r>
          </a:p>
        </p:txBody>
      </p:sp>
      <p:sp>
        <p:nvSpPr>
          <p:cNvPr id="3" name="TextBox 2"/>
          <p:cNvSpPr txBox="1"/>
          <p:nvPr userDrawn="1"/>
        </p:nvSpPr>
        <p:spPr>
          <a:xfrm>
            <a:off x="0" y="3127899"/>
            <a:ext cx="12192000" cy="369332"/>
          </a:xfrm>
          <a:prstGeom prst="rect">
            <a:avLst/>
          </a:prstGeom>
          <a:noFill/>
        </p:spPr>
        <p:txBody>
          <a:bodyPr wrap="square" rtlCol="0">
            <a:spAutoFit/>
          </a:bodyPr>
          <a:lstStyle/>
          <a:p>
            <a:pPr algn="ctr"/>
            <a:r>
              <a:rPr lang="en-GB" sz="1800">
                <a:solidFill>
                  <a:srgbClr val="034EA2"/>
                </a:solidFill>
              </a:rPr>
              <a:t>eit.europa.eu</a:t>
            </a:r>
          </a:p>
        </p:txBody>
      </p:sp>
      <p:pic>
        <p:nvPicPr>
          <p:cNvPr id="10" name="Afbeelding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47562" y="2132858"/>
            <a:ext cx="1696879" cy="866775"/>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348478" y="4475971"/>
            <a:ext cx="1495044" cy="260604"/>
          </a:xfrm>
          <a:prstGeom prst="rect">
            <a:avLst/>
          </a:prstGeom>
        </p:spPr>
      </p:pic>
    </p:spTree>
    <p:extLst>
      <p:ext uri="{BB962C8B-B14F-4D97-AF65-F5344CB8AC3E}">
        <p14:creationId xmlns:p14="http://schemas.microsoft.com/office/powerpoint/2010/main" val="2087154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D9D0-14B6-D84D-92BB-F1CFF398D62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6318731-4E2B-A743-AA86-B97341463F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18A1B27-B551-8849-B1E5-D34ED548A4CC}"/>
              </a:ext>
            </a:extLst>
          </p:cNvPr>
          <p:cNvSpPr>
            <a:spLocks noGrp="1"/>
          </p:cNvSpPr>
          <p:nvPr>
            <p:ph type="dt" sz="half" idx="10"/>
          </p:nvPr>
        </p:nvSpPr>
        <p:spPr/>
        <p:txBody>
          <a:bodyPr/>
          <a:lstStyle/>
          <a:p>
            <a:fld id="{9175CDA3-9C6F-4540-9FE8-BD369558A791}" type="datetimeFigureOut">
              <a:rPr lang="en-US" smtClean="0"/>
              <a:t>10/8/2021</a:t>
            </a:fld>
            <a:endParaRPr lang="en-US"/>
          </a:p>
        </p:txBody>
      </p:sp>
      <p:sp>
        <p:nvSpPr>
          <p:cNvPr id="5" name="Footer Placeholder 4">
            <a:extLst>
              <a:ext uri="{FF2B5EF4-FFF2-40B4-BE49-F238E27FC236}">
                <a16:creationId xmlns:a16="http://schemas.microsoft.com/office/drawing/2014/main" id="{15CE92F9-9BF0-E947-93BE-73B3D97DD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0902C-F248-404A-8D96-7591CAD2083E}"/>
              </a:ext>
            </a:extLst>
          </p:cNvPr>
          <p:cNvSpPr>
            <a:spLocks noGrp="1"/>
          </p:cNvSpPr>
          <p:nvPr>
            <p:ph type="sldNum" sz="quarter" idx="12"/>
          </p:nvPr>
        </p:nvSpPr>
        <p:spPr/>
        <p:txBody>
          <a:bodyPr/>
          <a:lstStyle/>
          <a:p>
            <a:fld id="{F9C589B0-7939-9040-BC26-8104101627A7}" type="slidenum">
              <a:rPr lang="en-US" smtClean="0"/>
              <a:t>‹#›</a:t>
            </a:fld>
            <a:endParaRPr lang="en-US"/>
          </a:p>
        </p:txBody>
      </p:sp>
    </p:spTree>
    <p:extLst>
      <p:ext uri="{BB962C8B-B14F-4D97-AF65-F5344CB8AC3E}">
        <p14:creationId xmlns:p14="http://schemas.microsoft.com/office/powerpoint/2010/main" val="3438850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F7E53-C4AF-D24C-917D-31A37716750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B560CD-F6E8-924D-844C-45CE8D699B6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2DF421E-6337-724F-9DD8-35EC7F380186}"/>
              </a:ext>
            </a:extLst>
          </p:cNvPr>
          <p:cNvSpPr>
            <a:spLocks noGrp="1"/>
          </p:cNvSpPr>
          <p:nvPr>
            <p:ph type="dt" sz="half" idx="10"/>
          </p:nvPr>
        </p:nvSpPr>
        <p:spPr/>
        <p:txBody>
          <a:bodyPr/>
          <a:lstStyle/>
          <a:p>
            <a:fld id="{9175CDA3-9C6F-4540-9FE8-BD369558A791}" type="datetimeFigureOut">
              <a:rPr lang="en-US" smtClean="0"/>
              <a:t>10/8/2021</a:t>
            </a:fld>
            <a:endParaRPr lang="en-US"/>
          </a:p>
        </p:txBody>
      </p:sp>
      <p:sp>
        <p:nvSpPr>
          <p:cNvPr id="5" name="Footer Placeholder 4">
            <a:extLst>
              <a:ext uri="{FF2B5EF4-FFF2-40B4-BE49-F238E27FC236}">
                <a16:creationId xmlns:a16="http://schemas.microsoft.com/office/drawing/2014/main" id="{710B2D4A-B470-334D-8B27-CAFCBBDCF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31A1F-FFB1-4149-99DF-085151F057F5}"/>
              </a:ext>
            </a:extLst>
          </p:cNvPr>
          <p:cNvSpPr>
            <a:spLocks noGrp="1"/>
          </p:cNvSpPr>
          <p:nvPr>
            <p:ph type="sldNum" sz="quarter" idx="12"/>
          </p:nvPr>
        </p:nvSpPr>
        <p:spPr/>
        <p:txBody>
          <a:bodyPr/>
          <a:lstStyle/>
          <a:p>
            <a:fld id="{F9C589B0-7939-9040-BC26-8104101627A7}" type="slidenum">
              <a:rPr lang="en-US" smtClean="0"/>
              <a:t>‹#›</a:t>
            </a:fld>
            <a:endParaRPr lang="en-US"/>
          </a:p>
        </p:txBody>
      </p:sp>
    </p:spTree>
    <p:extLst>
      <p:ext uri="{BB962C8B-B14F-4D97-AF65-F5344CB8AC3E}">
        <p14:creationId xmlns:p14="http://schemas.microsoft.com/office/powerpoint/2010/main" val="1545949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0B6C2-233B-9B45-B8AE-798D692DBAE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AAFAEB5-9084-A746-A1C5-5DF441B573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BAB1A82-6E0F-6049-AE0D-1F416B2AF978}"/>
              </a:ext>
            </a:extLst>
          </p:cNvPr>
          <p:cNvSpPr>
            <a:spLocks noGrp="1"/>
          </p:cNvSpPr>
          <p:nvPr>
            <p:ph type="dt" sz="half" idx="10"/>
          </p:nvPr>
        </p:nvSpPr>
        <p:spPr/>
        <p:txBody>
          <a:bodyPr/>
          <a:lstStyle/>
          <a:p>
            <a:fld id="{9175CDA3-9C6F-4540-9FE8-BD369558A791}" type="datetimeFigureOut">
              <a:rPr lang="en-US" smtClean="0"/>
              <a:t>10/8/2021</a:t>
            </a:fld>
            <a:endParaRPr lang="en-US"/>
          </a:p>
        </p:txBody>
      </p:sp>
      <p:sp>
        <p:nvSpPr>
          <p:cNvPr id="5" name="Footer Placeholder 4">
            <a:extLst>
              <a:ext uri="{FF2B5EF4-FFF2-40B4-BE49-F238E27FC236}">
                <a16:creationId xmlns:a16="http://schemas.microsoft.com/office/drawing/2014/main" id="{7CB983E7-AA4B-CF4C-A223-AC8AB9502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9B9CBC-19F1-DD42-AC2E-8C4A01E3F0C4}"/>
              </a:ext>
            </a:extLst>
          </p:cNvPr>
          <p:cNvSpPr>
            <a:spLocks noGrp="1"/>
          </p:cNvSpPr>
          <p:nvPr>
            <p:ph type="sldNum" sz="quarter" idx="12"/>
          </p:nvPr>
        </p:nvSpPr>
        <p:spPr/>
        <p:txBody>
          <a:bodyPr/>
          <a:lstStyle/>
          <a:p>
            <a:fld id="{F9C589B0-7939-9040-BC26-8104101627A7}" type="slidenum">
              <a:rPr lang="en-US" smtClean="0"/>
              <a:t>‹#›</a:t>
            </a:fld>
            <a:endParaRPr lang="en-US"/>
          </a:p>
        </p:txBody>
      </p:sp>
    </p:spTree>
    <p:extLst>
      <p:ext uri="{BB962C8B-B14F-4D97-AF65-F5344CB8AC3E}">
        <p14:creationId xmlns:p14="http://schemas.microsoft.com/office/powerpoint/2010/main" val="2974081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9EC04-6F0F-4F4F-867A-B06B92D08E7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B7BC72E-5102-AE47-BE30-884979367A2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55EE387-566E-5446-AF63-4CB62212136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E2E9E3A-F1FB-C34F-9B5F-FE6569C24073}"/>
              </a:ext>
            </a:extLst>
          </p:cNvPr>
          <p:cNvSpPr>
            <a:spLocks noGrp="1"/>
          </p:cNvSpPr>
          <p:nvPr>
            <p:ph type="dt" sz="half" idx="10"/>
          </p:nvPr>
        </p:nvSpPr>
        <p:spPr/>
        <p:txBody>
          <a:bodyPr/>
          <a:lstStyle/>
          <a:p>
            <a:fld id="{9175CDA3-9C6F-4540-9FE8-BD369558A791}" type="datetimeFigureOut">
              <a:rPr lang="en-US" smtClean="0"/>
              <a:t>10/8/2021</a:t>
            </a:fld>
            <a:endParaRPr lang="en-US"/>
          </a:p>
        </p:txBody>
      </p:sp>
      <p:sp>
        <p:nvSpPr>
          <p:cNvPr id="6" name="Footer Placeholder 5">
            <a:extLst>
              <a:ext uri="{FF2B5EF4-FFF2-40B4-BE49-F238E27FC236}">
                <a16:creationId xmlns:a16="http://schemas.microsoft.com/office/drawing/2014/main" id="{38DD47C7-9863-4340-8F1C-2666181629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AC9801-5DE0-8948-A111-EB3A522C9FE9}"/>
              </a:ext>
            </a:extLst>
          </p:cNvPr>
          <p:cNvSpPr>
            <a:spLocks noGrp="1"/>
          </p:cNvSpPr>
          <p:nvPr>
            <p:ph type="sldNum" sz="quarter" idx="12"/>
          </p:nvPr>
        </p:nvSpPr>
        <p:spPr/>
        <p:txBody>
          <a:bodyPr/>
          <a:lstStyle/>
          <a:p>
            <a:fld id="{F9C589B0-7939-9040-BC26-8104101627A7}" type="slidenum">
              <a:rPr lang="en-US" smtClean="0"/>
              <a:t>‹#›</a:t>
            </a:fld>
            <a:endParaRPr lang="en-US"/>
          </a:p>
        </p:txBody>
      </p:sp>
    </p:spTree>
    <p:extLst>
      <p:ext uri="{BB962C8B-B14F-4D97-AF65-F5344CB8AC3E}">
        <p14:creationId xmlns:p14="http://schemas.microsoft.com/office/powerpoint/2010/main" val="587328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1FBF95-AC53-41A9-8B32-09867E5101E2}"/>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AU"/>
          </a:p>
        </p:txBody>
      </p:sp>
      <p:sp>
        <p:nvSpPr>
          <p:cNvPr id="3" name="Symbol zastępczy tekstu 2">
            <a:extLst>
              <a:ext uri="{FF2B5EF4-FFF2-40B4-BE49-F238E27FC236}">
                <a16:creationId xmlns:a16="http://schemas.microsoft.com/office/drawing/2014/main" id="{05DC73E5-ADE0-4B69-BBFD-6313AC5946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046BFB64-0EFB-4102-B123-670743F4C5A5}"/>
              </a:ext>
            </a:extLst>
          </p:cNvPr>
          <p:cNvSpPr>
            <a:spLocks noGrp="1"/>
          </p:cNvSpPr>
          <p:nvPr>
            <p:ph type="dt" sz="half" idx="10"/>
          </p:nvPr>
        </p:nvSpPr>
        <p:spPr/>
        <p:txBody>
          <a:bodyPr/>
          <a:lstStyle/>
          <a:p>
            <a:fld id="{F65EEB81-4C9C-4572-B7D5-9F2DCBE33CD8}" type="datetimeFigureOut">
              <a:rPr lang="en-AU" smtClean="0"/>
              <a:t>8/10/2021</a:t>
            </a:fld>
            <a:endParaRPr lang="en-AU"/>
          </a:p>
        </p:txBody>
      </p:sp>
      <p:sp>
        <p:nvSpPr>
          <p:cNvPr id="5" name="Symbol zastępczy stopki 4">
            <a:extLst>
              <a:ext uri="{FF2B5EF4-FFF2-40B4-BE49-F238E27FC236}">
                <a16:creationId xmlns:a16="http://schemas.microsoft.com/office/drawing/2014/main" id="{332E2466-AEFC-43D6-92DB-A5B3770CB653}"/>
              </a:ext>
            </a:extLst>
          </p:cNvPr>
          <p:cNvSpPr>
            <a:spLocks noGrp="1"/>
          </p:cNvSpPr>
          <p:nvPr>
            <p:ph type="ftr" sz="quarter" idx="11"/>
          </p:nvPr>
        </p:nvSpPr>
        <p:spPr/>
        <p:txBody>
          <a:bodyPr/>
          <a:lstStyle/>
          <a:p>
            <a:endParaRPr lang="en-AU"/>
          </a:p>
        </p:txBody>
      </p:sp>
      <p:sp>
        <p:nvSpPr>
          <p:cNvPr id="6" name="Symbol zastępczy numeru slajdu 5">
            <a:extLst>
              <a:ext uri="{FF2B5EF4-FFF2-40B4-BE49-F238E27FC236}">
                <a16:creationId xmlns:a16="http://schemas.microsoft.com/office/drawing/2014/main" id="{7E8EE6C0-8121-4E71-B4AB-039CF98C0695}"/>
              </a:ext>
            </a:extLst>
          </p:cNvPr>
          <p:cNvSpPr>
            <a:spLocks noGrp="1"/>
          </p:cNvSpPr>
          <p:nvPr>
            <p:ph type="sldNum" sz="quarter" idx="12"/>
          </p:nvPr>
        </p:nvSpPr>
        <p:spPr/>
        <p:txBody>
          <a:bodyPr/>
          <a:lstStyle/>
          <a:p>
            <a:fld id="{0866BEE9-7280-4DFD-9A77-E50492526575}" type="slidenum">
              <a:rPr lang="en-AU" smtClean="0"/>
              <a:t>‹#›</a:t>
            </a:fld>
            <a:endParaRPr lang="en-AU"/>
          </a:p>
        </p:txBody>
      </p:sp>
    </p:spTree>
    <p:extLst>
      <p:ext uri="{BB962C8B-B14F-4D97-AF65-F5344CB8AC3E}">
        <p14:creationId xmlns:p14="http://schemas.microsoft.com/office/powerpoint/2010/main" val="4024822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4C9D-BBC2-9A4B-8082-4D10E7E6E48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655A9B-3683-AE4E-98AE-2C645E82A3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7D61A13-A810-0542-BE84-49BB2876D19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66D9EB9-EDED-DA4D-A8AD-9C11022DDD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AC239E4-C1F9-E34B-9F9F-A4854ED0C08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5DA300D-CF25-EA4A-AC4E-B7C4E8B61DF3}"/>
              </a:ext>
            </a:extLst>
          </p:cNvPr>
          <p:cNvSpPr>
            <a:spLocks noGrp="1"/>
          </p:cNvSpPr>
          <p:nvPr>
            <p:ph type="dt" sz="half" idx="10"/>
          </p:nvPr>
        </p:nvSpPr>
        <p:spPr/>
        <p:txBody>
          <a:bodyPr/>
          <a:lstStyle/>
          <a:p>
            <a:fld id="{9175CDA3-9C6F-4540-9FE8-BD369558A791}" type="datetimeFigureOut">
              <a:rPr lang="en-US" smtClean="0"/>
              <a:t>10/8/2021</a:t>
            </a:fld>
            <a:endParaRPr lang="en-US"/>
          </a:p>
        </p:txBody>
      </p:sp>
      <p:sp>
        <p:nvSpPr>
          <p:cNvPr id="8" name="Footer Placeholder 7">
            <a:extLst>
              <a:ext uri="{FF2B5EF4-FFF2-40B4-BE49-F238E27FC236}">
                <a16:creationId xmlns:a16="http://schemas.microsoft.com/office/drawing/2014/main" id="{3D1BC30A-43E0-D745-9A31-B9DD5BC51F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7C6200-48A4-1F48-81CC-FD1412A8AB59}"/>
              </a:ext>
            </a:extLst>
          </p:cNvPr>
          <p:cNvSpPr>
            <a:spLocks noGrp="1"/>
          </p:cNvSpPr>
          <p:nvPr>
            <p:ph type="sldNum" sz="quarter" idx="12"/>
          </p:nvPr>
        </p:nvSpPr>
        <p:spPr/>
        <p:txBody>
          <a:bodyPr/>
          <a:lstStyle/>
          <a:p>
            <a:fld id="{F9C589B0-7939-9040-BC26-8104101627A7}" type="slidenum">
              <a:rPr lang="en-US" smtClean="0"/>
              <a:t>‹#›</a:t>
            </a:fld>
            <a:endParaRPr lang="en-US"/>
          </a:p>
        </p:txBody>
      </p:sp>
    </p:spTree>
    <p:extLst>
      <p:ext uri="{BB962C8B-B14F-4D97-AF65-F5344CB8AC3E}">
        <p14:creationId xmlns:p14="http://schemas.microsoft.com/office/powerpoint/2010/main" val="1710495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AAB7-4F8A-B24E-AE47-7EFBA88EB30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AB4C81F-011C-FC45-B052-E3E49ABCD7FB}"/>
              </a:ext>
            </a:extLst>
          </p:cNvPr>
          <p:cNvSpPr>
            <a:spLocks noGrp="1"/>
          </p:cNvSpPr>
          <p:nvPr>
            <p:ph type="dt" sz="half" idx="10"/>
          </p:nvPr>
        </p:nvSpPr>
        <p:spPr/>
        <p:txBody>
          <a:bodyPr/>
          <a:lstStyle/>
          <a:p>
            <a:fld id="{9175CDA3-9C6F-4540-9FE8-BD369558A791}" type="datetimeFigureOut">
              <a:rPr lang="en-US" smtClean="0"/>
              <a:t>10/8/2021</a:t>
            </a:fld>
            <a:endParaRPr lang="en-US"/>
          </a:p>
        </p:txBody>
      </p:sp>
      <p:sp>
        <p:nvSpPr>
          <p:cNvPr id="4" name="Footer Placeholder 3">
            <a:extLst>
              <a:ext uri="{FF2B5EF4-FFF2-40B4-BE49-F238E27FC236}">
                <a16:creationId xmlns:a16="http://schemas.microsoft.com/office/drawing/2014/main" id="{0C9316C6-7E52-5644-A4C0-E4F8F2F6C1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57473E-5DA9-E44C-9DBF-442245DE183C}"/>
              </a:ext>
            </a:extLst>
          </p:cNvPr>
          <p:cNvSpPr>
            <a:spLocks noGrp="1"/>
          </p:cNvSpPr>
          <p:nvPr>
            <p:ph type="sldNum" sz="quarter" idx="12"/>
          </p:nvPr>
        </p:nvSpPr>
        <p:spPr/>
        <p:txBody>
          <a:bodyPr/>
          <a:lstStyle/>
          <a:p>
            <a:fld id="{F9C589B0-7939-9040-BC26-8104101627A7}" type="slidenum">
              <a:rPr lang="en-US" smtClean="0"/>
              <a:t>‹#›</a:t>
            </a:fld>
            <a:endParaRPr lang="en-US"/>
          </a:p>
        </p:txBody>
      </p:sp>
    </p:spTree>
    <p:extLst>
      <p:ext uri="{BB962C8B-B14F-4D97-AF65-F5344CB8AC3E}">
        <p14:creationId xmlns:p14="http://schemas.microsoft.com/office/powerpoint/2010/main" val="1039692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3B032C-301B-544A-A2F6-24B9CE7B1962}"/>
              </a:ext>
            </a:extLst>
          </p:cNvPr>
          <p:cNvSpPr>
            <a:spLocks noGrp="1"/>
          </p:cNvSpPr>
          <p:nvPr>
            <p:ph type="dt" sz="half" idx="10"/>
          </p:nvPr>
        </p:nvSpPr>
        <p:spPr/>
        <p:txBody>
          <a:bodyPr/>
          <a:lstStyle/>
          <a:p>
            <a:fld id="{9175CDA3-9C6F-4540-9FE8-BD369558A791}" type="datetimeFigureOut">
              <a:rPr lang="en-US" smtClean="0"/>
              <a:t>10/8/2021</a:t>
            </a:fld>
            <a:endParaRPr lang="en-US"/>
          </a:p>
        </p:txBody>
      </p:sp>
      <p:sp>
        <p:nvSpPr>
          <p:cNvPr id="3" name="Footer Placeholder 2">
            <a:extLst>
              <a:ext uri="{FF2B5EF4-FFF2-40B4-BE49-F238E27FC236}">
                <a16:creationId xmlns:a16="http://schemas.microsoft.com/office/drawing/2014/main" id="{68744DF0-F980-F845-A0D5-2A7774C123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450E97-A42C-FC4B-9D05-D1D3457D22AD}"/>
              </a:ext>
            </a:extLst>
          </p:cNvPr>
          <p:cNvSpPr>
            <a:spLocks noGrp="1"/>
          </p:cNvSpPr>
          <p:nvPr>
            <p:ph type="sldNum" sz="quarter" idx="12"/>
          </p:nvPr>
        </p:nvSpPr>
        <p:spPr/>
        <p:txBody>
          <a:bodyPr/>
          <a:lstStyle/>
          <a:p>
            <a:fld id="{F9C589B0-7939-9040-BC26-8104101627A7}" type="slidenum">
              <a:rPr lang="en-US" smtClean="0"/>
              <a:t>‹#›</a:t>
            </a:fld>
            <a:endParaRPr lang="en-US"/>
          </a:p>
        </p:txBody>
      </p:sp>
    </p:spTree>
    <p:extLst>
      <p:ext uri="{BB962C8B-B14F-4D97-AF65-F5344CB8AC3E}">
        <p14:creationId xmlns:p14="http://schemas.microsoft.com/office/powerpoint/2010/main" val="2027386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C5AF2-7F9B-4C4B-9A36-22253189168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CB27192-37B7-884D-841F-8F485FB0F9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36D6925-D083-8645-83BF-51C1C74FE5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F05FAC6-4F8C-F147-80D4-523FCA2DAAF4}"/>
              </a:ext>
            </a:extLst>
          </p:cNvPr>
          <p:cNvSpPr>
            <a:spLocks noGrp="1"/>
          </p:cNvSpPr>
          <p:nvPr>
            <p:ph type="dt" sz="half" idx="10"/>
          </p:nvPr>
        </p:nvSpPr>
        <p:spPr/>
        <p:txBody>
          <a:bodyPr/>
          <a:lstStyle/>
          <a:p>
            <a:fld id="{9175CDA3-9C6F-4540-9FE8-BD369558A791}" type="datetimeFigureOut">
              <a:rPr lang="en-US" smtClean="0"/>
              <a:t>10/8/2021</a:t>
            </a:fld>
            <a:endParaRPr lang="en-US"/>
          </a:p>
        </p:txBody>
      </p:sp>
      <p:sp>
        <p:nvSpPr>
          <p:cNvPr id="6" name="Footer Placeholder 5">
            <a:extLst>
              <a:ext uri="{FF2B5EF4-FFF2-40B4-BE49-F238E27FC236}">
                <a16:creationId xmlns:a16="http://schemas.microsoft.com/office/drawing/2014/main" id="{069F8B1E-3AEA-984A-B67F-CD8588964B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02037E-EDB7-BC41-86CA-DA443E9DEE6C}"/>
              </a:ext>
            </a:extLst>
          </p:cNvPr>
          <p:cNvSpPr>
            <a:spLocks noGrp="1"/>
          </p:cNvSpPr>
          <p:nvPr>
            <p:ph type="sldNum" sz="quarter" idx="12"/>
          </p:nvPr>
        </p:nvSpPr>
        <p:spPr/>
        <p:txBody>
          <a:bodyPr/>
          <a:lstStyle/>
          <a:p>
            <a:fld id="{F9C589B0-7939-9040-BC26-8104101627A7}" type="slidenum">
              <a:rPr lang="en-US" smtClean="0"/>
              <a:t>‹#›</a:t>
            </a:fld>
            <a:endParaRPr lang="en-US"/>
          </a:p>
        </p:txBody>
      </p:sp>
    </p:spTree>
    <p:extLst>
      <p:ext uri="{BB962C8B-B14F-4D97-AF65-F5344CB8AC3E}">
        <p14:creationId xmlns:p14="http://schemas.microsoft.com/office/powerpoint/2010/main" val="3343982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3ABF4-9B5B-F245-8529-4348DA2A8F0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292F53D-90C7-5540-8666-D78466C69B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E62225-ECC6-274D-B246-D4E8718FD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C4BD119-21C3-0D4C-8A93-8F1991B4D860}"/>
              </a:ext>
            </a:extLst>
          </p:cNvPr>
          <p:cNvSpPr>
            <a:spLocks noGrp="1"/>
          </p:cNvSpPr>
          <p:nvPr>
            <p:ph type="dt" sz="half" idx="10"/>
          </p:nvPr>
        </p:nvSpPr>
        <p:spPr/>
        <p:txBody>
          <a:bodyPr/>
          <a:lstStyle/>
          <a:p>
            <a:fld id="{9175CDA3-9C6F-4540-9FE8-BD369558A791}" type="datetimeFigureOut">
              <a:rPr lang="en-US" smtClean="0"/>
              <a:t>10/8/2021</a:t>
            </a:fld>
            <a:endParaRPr lang="en-US"/>
          </a:p>
        </p:txBody>
      </p:sp>
      <p:sp>
        <p:nvSpPr>
          <p:cNvPr id="6" name="Footer Placeholder 5">
            <a:extLst>
              <a:ext uri="{FF2B5EF4-FFF2-40B4-BE49-F238E27FC236}">
                <a16:creationId xmlns:a16="http://schemas.microsoft.com/office/drawing/2014/main" id="{75C7D36B-7761-8344-994D-9DAB4AEAA6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AD7638-E9A8-EE4F-BD18-E361577DC7CF}"/>
              </a:ext>
            </a:extLst>
          </p:cNvPr>
          <p:cNvSpPr>
            <a:spLocks noGrp="1"/>
          </p:cNvSpPr>
          <p:nvPr>
            <p:ph type="sldNum" sz="quarter" idx="12"/>
          </p:nvPr>
        </p:nvSpPr>
        <p:spPr/>
        <p:txBody>
          <a:bodyPr/>
          <a:lstStyle/>
          <a:p>
            <a:fld id="{F9C589B0-7939-9040-BC26-8104101627A7}" type="slidenum">
              <a:rPr lang="en-US" smtClean="0"/>
              <a:t>‹#›</a:t>
            </a:fld>
            <a:endParaRPr lang="en-US"/>
          </a:p>
        </p:txBody>
      </p:sp>
    </p:spTree>
    <p:extLst>
      <p:ext uri="{BB962C8B-B14F-4D97-AF65-F5344CB8AC3E}">
        <p14:creationId xmlns:p14="http://schemas.microsoft.com/office/powerpoint/2010/main" val="37042129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EB882-A649-784F-9337-16096F0A6B0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0B60E13-99CD-224D-AA21-6A527547DDC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CCEF881-CA41-F048-BD2F-B9A649380D53}"/>
              </a:ext>
            </a:extLst>
          </p:cNvPr>
          <p:cNvSpPr>
            <a:spLocks noGrp="1"/>
          </p:cNvSpPr>
          <p:nvPr>
            <p:ph type="dt" sz="half" idx="10"/>
          </p:nvPr>
        </p:nvSpPr>
        <p:spPr/>
        <p:txBody>
          <a:bodyPr/>
          <a:lstStyle/>
          <a:p>
            <a:fld id="{9175CDA3-9C6F-4540-9FE8-BD369558A791}" type="datetimeFigureOut">
              <a:rPr lang="en-US" smtClean="0"/>
              <a:t>10/8/2021</a:t>
            </a:fld>
            <a:endParaRPr lang="en-US"/>
          </a:p>
        </p:txBody>
      </p:sp>
      <p:sp>
        <p:nvSpPr>
          <p:cNvPr id="5" name="Footer Placeholder 4">
            <a:extLst>
              <a:ext uri="{FF2B5EF4-FFF2-40B4-BE49-F238E27FC236}">
                <a16:creationId xmlns:a16="http://schemas.microsoft.com/office/drawing/2014/main" id="{39CEE463-7A52-444F-BDBE-58807BA7C7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FCBECE-6BF9-C443-9580-BF47F1EE62AE}"/>
              </a:ext>
            </a:extLst>
          </p:cNvPr>
          <p:cNvSpPr>
            <a:spLocks noGrp="1"/>
          </p:cNvSpPr>
          <p:nvPr>
            <p:ph type="sldNum" sz="quarter" idx="12"/>
          </p:nvPr>
        </p:nvSpPr>
        <p:spPr/>
        <p:txBody>
          <a:bodyPr/>
          <a:lstStyle/>
          <a:p>
            <a:fld id="{F9C589B0-7939-9040-BC26-8104101627A7}" type="slidenum">
              <a:rPr lang="en-US" smtClean="0"/>
              <a:t>‹#›</a:t>
            </a:fld>
            <a:endParaRPr lang="en-US"/>
          </a:p>
        </p:txBody>
      </p:sp>
    </p:spTree>
    <p:extLst>
      <p:ext uri="{BB962C8B-B14F-4D97-AF65-F5344CB8AC3E}">
        <p14:creationId xmlns:p14="http://schemas.microsoft.com/office/powerpoint/2010/main" val="39805066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F2BC99-0617-4B4F-A165-BC3A474C3CA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8DF4174-0CF9-6244-9ED1-D5891B069A4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ADCE90-4ED7-604F-B2D3-DF7CC236A0AA}"/>
              </a:ext>
            </a:extLst>
          </p:cNvPr>
          <p:cNvSpPr>
            <a:spLocks noGrp="1"/>
          </p:cNvSpPr>
          <p:nvPr>
            <p:ph type="dt" sz="half" idx="10"/>
          </p:nvPr>
        </p:nvSpPr>
        <p:spPr/>
        <p:txBody>
          <a:bodyPr/>
          <a:lstStyle/>
          <a:p>
            <a:fld id="{9175CDA3-9C6F-4540-9FE8-BD369558A791}" type="datetimeFigureOut">
              <a:rPr lang="en-US" smtClean="0"/>
              <a:t>10/8/2021</a:t>
            </a:fld>
            <a:endParaRPr lang="en-US"/>
          </a:p>
        </p:txBody>
      </p:sp>
      <p:sp>
        <p:nvSpPr>
          <p:cNvPr id="5" name="Footer Placeholder 4">
            <a:extLst>
              <a:ext uri="{FF2B5EF4-FFF2-40B4-BE49-F238E27FC236}">
                <a16:creationId xmlns:a16="http://schemas.microsoft.com/office/drawing/2014/main" id="{2671682E-B8F8-DD49-BC99-37848EE61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B0CF6-A41F-384C-BD55-B8E99904A91E}"/>
              </a:ext>
            </a:extLst>
          </p:cNvPr>
          <p:cNvSpPr>
            <a:spLocks noGrp="1"/>
          </p:cNvSpPr>
          <p:nvPr>
            <p:ph type="sldNum" sz="quarter" idx="12"/>
          </p:nvPr>
        </p:nvSpPr>
        <p:spPr/>
        <p:txBody>
          <a:bodyPr/>
          <a:lstStyle/>
          <a:p>
            <a:fld id="{F9C589B0-7939-9040-BC26-8104101627A7}" type="slidenum">
              <a:rPr lang="en-US" smtClean="0"/>
              <a:t>‹#›</a:t>
            </a:fld>
            <a:endParaRPr lang="en-US"/>
          </a:p>
        </p:txBody>
      </p:sp>
    </p:spTree>
    <p:extLst>
      <p:ext uri="{BB962C8B-B14F-4D97-AF65-F5344CB8AC3E}">
        <p14:creationId xmlns:p14="http://schemas.microsoft.com/office/powerpoint/2010/main" val="3739737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6047D8A-4477-4FE2-81DE-AD4089B208DC}"/>
              </a:ext>
            </a:extLst>
          </p:cNvPr>
          <p:cNvSpPr>
            <a:spLocks noGrp="1"/>
          </p:cNvSpPr>
          <p:nvPr>
            <p:ph type="title"/>
          </p:nvPr>
        </p:nvSpPr>
        <p:spPr/>
        <p:txBody>
          <a:bodyPr/>
          <a:lstStyle/>
          <a:p>
            <a:r>
              <a:rPr lang="pl-PL"/>
              <a:t>Kliknij, aby edytować styl</a:t>
            </a:r>
            <a:endParaRPr lang="en-AU"/>
          </a:p>
        </p:txBody>
      </p:sp>
      <p:sp>
        <p:nvSpPr>
          <p:cNvPr id="3" name="Symbol zastępczy zawartości 2">
            <a:extLst>
              <a:ext uri="{FF2B5EF4-FFF2-40B4-BE49-F238E27FC236}">
                <a16:creationId xmlns:a16="http://schemas.microsoft.com/office/drawing/2014/main" id="{97AD6694-FC8F-411D-AF6A-9DFA990CEE1A}"/>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AU"/>
          </a:p>
        </p:txBody>
      </p:sp>
      <p:sp>
        <p:nvSpPr>
          <p:cNvPr id="4" name="Symbol zastępczy zawartości 3">
            <a:extLst>
              <a:ext uri="{FF2B5EF4-FFF2-40B4-BE49-F238E27FC236}">
                <a16:creationId xmlns:a16="http://schemas.microsoft.com/office/drawing/2014/main" id="{0274C208-CCAF-46A5-8193-A67BC4C4547A}"/>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AU"/>
          </a:p>
        </p:txBody>
      </p:sp>
      <p:sp>
        <p:nvSpPr>
          <p:cNvPr id="5" name="Symbol zastępczy daty 4">
            <a:extLst>
              <a:ext uri="{FF2B5EF4-FFF2-40B4-BE49-F238E27FC236}">
                <a16:creationId xmlns:a16="http://schemas.microsoft.com/office/drawing/2014/main" id="{535C8B4C-10D5-43EB-8B3C-6B4005A6894A}"/>
              </a:ext>
            </a:extLst>
          </p:cNvPr>
          <p:cNvSpPr>
            <a:spLocks noGrp="1"/>
          </p:cNvSpPr>
          <p:nvPr>
            <p:ph type="dt" sz="half" idx="10"/>
          </p:nvPr>
        </p:nvSpPr>
        <p:spPr/>
        <p:txBody>
          <a:bodyPr/>
          <a:lstStyle/>
          <a:p>
            <a:fld id="{F65EEB81-4C9C-4572-B7D5-9F2DCBE33CD8}" type="datetimeFigureOut">
              <a:rPr lang="en-AU" smtClean="0"/>
              <a:t>8/10/2021</a:t>
            </a:fld>
            <a:endParaRPr lang="en-AU"/>
          </a:p>
        </p:txBody>
      </p:sp>
      <p:sp>
        <p:nvSpPr>
          <p:cNvPr id="6" name="Symbol zastępczy stopki 5">
            <a:extLst>
              <a:ext uri="{FF2B5EF4-FFF2-40B4-BE49-F238E27FC236}">
                <a16:creationId xmlns:a16="http://schemas.microsoft.com/office/drawing/2014/main" id="{8428740F-A4BD-4AFC-BF4D-F5E08EDCCC26}"/>
              </a:ext>
            </a:extLst>
          </p:cNvPr>
          <p:cNvSpPr>
            <a:spLocks noGrp="1"/>
          </p:cNvSpPr>
          <p:nvPr>
            <p:ph type="ftr" sz="quarter" idx="11"/>
          </p:nvPr>
        </p:nvSpPr>
        <p:spPr/>
        <p:txBody>
          <a:bodyPr/>
          <a:lstStyle/>
          <a:p>
            <a:endParaRPr lang="en-AU"/>
          </a:p>
        </p:txBody>
      </p:sp>
      <p:sp>
        <p:nvSpPr>
          <p:cNvPr id="7" name="Symbol zastępczy numeru slajdu 6">
            <a:extLst>
              <a:ext uri="{FF2B5EF4-FFF2-40B4-BE49-F238E27FC236}">
                <a16:creationId xmlns:a16="http://schemas.microsoft.com/office/drawing/2014/main" id="{F97E641D-339E-4E55-9055-598017A4CB11}"/>
              </a:ext>
            </a:extLst>
          </p:cNvPr>
          <p:cNvSpPr>
            <a:spLocks noGrp="1"/>
          </p:cNvSpPr>
          <p:nvPr>
            <p:ph type="sldNum" sz="quarter" idx="12"/>
          </p:nvPr>
        </p:nvSpPr>
        <p:spPr/>
        <p:txBody>
          <a:bodyPr/>
          <a:lstStyle/>
          <a:p>
            <a:fld id="{0866BEE9-7280-4DFD-9A77-E50492526575}" type="slidenum">
              <a:rPr lang="en-AU" smtClean="0"/>
              <a:t>‹#›</a:t>
            </a:fld>
            <a:endParaRPr lang="en-AU"/>
          </a:p>
        </p:txBody>
      </p:sp>
    </p:spTree>
    <p:extLst>
      <p:ext uri="{BB962C8B-B14F-4D97-AF65-F5344CB8AC3E}">
        <p14:creationId xmlns:p14="http://schemas.microsoft.com/office/powerpoint/2010/main" val="3865971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98BB35-4909-48FF-B3D9-0BBC93AF8D90}"/>
              </a:ext>
            </a:extLst>
          </p:cNvPr>
          <p:cNvSpPr>
            <a:spLocks noGrp="1"/>
          </p:cNvSpPr>
          <p:nvPr>
            <p:ph type="title"/>
          </p:nvPr>
        </p:nvSpPr>
        <p:spPr>
          <a:xfrm>
            <a:off x="839788" y="365125"/>
            <a:ext cx="10515600" cy="1325563"/>
          </a:xfrm>
        </p:spPr>
        <p:txBody>
          <a:bodyPr/>
          <a:lstStyle/>
          <a:p>
            <a:r>
              <a:rPr lang="pl-PL"/>
              <a:t>Kliknij, aby edytować styl</a:t>
            </a:r>
            <a:endParaRPr lang="en-AU"/>
          </a:p>
        </p:txBody>
      </p:sp>
      <p:sp>
        <p:nvSpPr>
          <p:cNvPr id="3" name="Symbol zastępczy tekstu 2">
            <a:extLst>
              <a:ext uri="{FF2B5EF4-FFF2-40B4-BE49-F238E27FC236}">
                <a16:creationId xmlns:a16="http://schemas.microsoft.com/office/drawing/2014/main" id="{EBB5FADD-B0B4-4147-93D5-553816257C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93B0CE7A-BD2A-4702-8663-89F2DC00116E}"/>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AU"/>
          </a:p>
        </p:txBody>
      </p:sp>
      <p:sp>
        <p:nvSpPr>
          <p:cNvPr id="5" name="Symbol zastępczy tekstu 4">
            <a:extLst>
              <a:ext uri="{FF2B5EF4-FFF2-40B4-BE49-F238E27FC236}">
                <a16:creationId xmlns:a16="http://schemas.microsoft.com/office/drawing/2014/main" id="{0755C47F-6245-4D67-A115-70627EADC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ACDC324C-A67D-47F3-86C6-060E86C9F7C8}"/>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AU"/>
          </a:p>
        </p:txBody>
      </p:sp>
      <p:sp>
        <p:nvSpPr>
          <p:cNvPr id="7" name="Symbol zastępczy daty 6">
            <a:extLst>
              <a:ext uri="{FF2B5EF4-FFF2-40B4-BE49-F238E27FC236}">
                <a16:creationId xmlns:a16="http://schemas.microsoft.com/office/drawing/2014/main" id="{13BEA54C-26A7-4B64-B5C1-BAEF85AC91E5}"/>
              </a:ext>
            </a:extLst>
          </p:cNvPr>
          <p:cNvSpPr>
            <a:spLocks noGrp="1"/>
          </p:cNvSpPr>
          <p:nvPr>
            <p:ph type="dt" sz="half" idx="10"/>
          </p:nvPr>
        </p:nvSpPr>
        <p:spPr/>
        <p:txBody>
          <a:bodyPr/>
          <a:lstStyle/>
          <a:p>
            <a:fld id="{F65EEB81-4C9C-4572-B7D5-9F2DCBE33CD8}" type="datetimeFigureOut">
              <a:rPr lang="en-AU" smtClean="0"/>
              <a:t>8/10/2021</a:t>
            </a:fld>
            <a:endParaRPr lang="en-AU"/>
          </a:p>
        </p:txBody>
      </p:sp>
      <p:sp>
        <p:nvSpPr>
          <p:cNvPr id="8" name="Symbol zastępczy stopki 7">
            <a:extLst>
              <a:ext uri="{FF2B5EF4-FFF2-40B4-BE49-F238E27FC236}">
                <a16:creationId xmlns:a16="http://schemas.microsoft.com/office/drawing/2014/main" id="{4DE889B5-C845-4D81-96A4-12C06F39BDF9}"/>
              </a:ext>
            </a:extLst>
          </p:cNvPr>
          <p:cNvSpPr>
            <a:spLocks noGrp="1"/>
          </p:cNvSpPr>
          <p:nvPr>
            <p:ph type="ftr" sz="quarter" idx="11"/>
          </p:nvPr>
        </p:nvSpPr>
        <p:spPr/>
        <p:txBody>
          <a:bodyPr/>
          <a:lstStyle/>
          <a:p>
            <a:endParaRPr lang="en-AU"/>
          </a:p>
        </p:txBody>
      </p:sp>
      <p:sp>
        <p:nvSpPr>
          <p:cNvPr id="9" name="Symbol zastępczy numeru slajdu 8">
            <a:extLst>
              <a:ext uri="{FF2B5EF4-FFF2-40B4-BE49-F238E27FC236}">
                <a16:creationId xmlns:a16="http://schemas.microsoft.com/office/drawing/2014/main" id="{406C03EC-9CFC-410D-B6DA-F56ECA75470C}"/>
              </a:ext>
            </a:extLst>
          </p:cNvPr>
          <p:cNvSpPr>
            <a:spLocks noGrp="1"/>
          </p:cNvSpPr>
          <p:nvPr>
            <p:ph type="sldNum" sz="quarter" idx="12"/>
          </p:nvPr>
        </p:nvSpPr>
        <p:spPr/>
        <p:txBody>
          <a:bodyPr/>
          <a:lstStyle/>
          <a:p>
            <a:fld id="{0866BEE9-7280-4DFD-9A77-E50492526575}" type="slidenum">
              <a:rPr lang="en-AU" smtClean="0"/>
              <a:t>‹#›</a:t>
            </a:fld>
            <a:endParaRPr lang="en-AU"/>
          </a:p>
        </p:txBody>
      </p:sp>
    </p:spTree>
    <p:extLst>
      <p:ext uri="{BB962C8B-B14F-4D97-AF65-F5344CB8AC3E}">
        <p14:creationId xmlns:p14="http://schemas.microsoft.com/office/powerpoint/2010/main" val="33594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542E3A-9047-4C43-956C-E926F7CD3D8B}"/>
              </a:ext>
            </a:extLst>
          </p:cNvPr>
          <p:cNvSpPr>
            <a:spLocks noGrp="1"/>
          </p:cNvSpPr>
          <p:nvPr>
            <p:ph type="title"/>
          </p:nvPr>
        </p:nvSpPr>
        <p:spPr/>
        <p:txBody>
          <a:bodyPr/>
          <a:lstStyle/>
          <a:p>
            <a:r>
              <a:rPr lang="pl-PL"/>
              <a:t>Kliknij, aby edytować styl</a:t>
            </a:r>
            <a:endParaRPr lang="en-AU"/>
          </a:p>
        </p:txBody>
      </p:sp>
      <p:sp>
        <p:nvSpPr>
          <p:cNvPr id="3" name="Symbol zastępczy daty 2">
            <a:extLst>
              <a:ext uri="{FF2B5EF4-FFF2-40B4-BE49-F238E27FC236}">
                <a16:creationId xmlns:a16="http://schemas.microsoft.com/office/drawing/2014/main" id="{D9FCA9A9-3C97-4050-8A25-024FDE98C8A3}"/>
              </a:ext>
            </a:extLst>
          </p:cNvPr>
          <p:cNvSpPr>
            <a:spLocks noGrp="1"/>
          </p:cNvSpPr>
          <p:nvPr>
            <p:ph type="dt" sz="half" idx="10"/>
          </p:nvPr>
        </p:nvSpPr>
        <p:spPr/>
        <p:txBody>
          <a:bodyPr/>
          <a:lstStyle/>
          <a:p>
            <a:fld id="{F65EEB81-4C9C-4572-B7D5-9F2DCBE33CD8}" type="datetimeFigureOut">
              <a:rPr lang="en-AU" smtClean="0"/>
              <a:t>8/10/2021</a:t>
            </a:fld>
            <a:endParaRPr lang="en-AU"/>
          </a:p>
        </p:txBody>
      </p:sp>
      <p:sp>
        <p:nvSpPr>
          <p:cNvPr id="4" name="Symbol zastępczy stopki 3">
            <a:extLst>
              <a:ext uri="{FF2B5EF4-FFF2-40B4-BE49-F238E27FC236}">
                <a16:creationId xmlns:a16="http://schemas.microsoft.com/office/drawing/2014/main" id="{38634EC9-943D-49F1-BC16-8504CDD54A8F}"/>
              </a:ext>
            </a:extLst>
          </p:cNvPr>
          <p:cNvSpPr>
            <a:spLocks noGrp="1"/>
          </p:cNvSpPr>
          <p:nvPr>
            <p:ph type="ftr" sz="quarter" idx="11"/>
          </p:nvPr>
        </p:nvSpPr>
        <p:spPr/>
        <p:txBody>
          <a:bodyPr/>
          <a:lstStyle/>
          <a:p>
            <a:endParaRPr lang="en-AU"/>
          </a:p>
        </p:txBody>
      </p:sp>
      <p:sp>
        <p:nvSpPr>
          <p:cNvPr id="5" name="Symbol zastępczy numeru slajdu 4">
            <a:extLst>
              <a:ext uri="{FF2B5EF4-FFF2-40B4-BE49-F238E27FC236}">
                <a16:creationId xmlns:a16="http://schemas.microsoft.com/office/drawing/2014/main" id="{B8747562-30AE-4324-8737-B707478DD2FE}"/>
              </a:ext>
            </a:extLst>
          </p:cNvPr>
          <p:cNvSpPr>
            <a:spLocks noGrp="1"/>
          </p:cNvSpPr>
          <p:nvPr>
            <p:ph type="sldNum" sz="quarter" idx="12"/>
          </p:nvPr>
        </p:nvSpPr>
        <p:spPr/>
        <p:txBody>
          <a:bodyPr/>
          <a:lstStyle/>
          <a:p>
            <a:fld id="{0866BEE9-7280-4DFD-9A77-E50492526575}" type="slidenum">
              <a:rPr lang="en-AU" smtClean="0"/>
              <a:t>‹#›</a:t>
            </a:fld>
            <a:endParaRPr lang="en-AU"/>
          </a:p>
        </p:txBody>
      </p:sp>
    </p:spTree>
    <p:extLst>
      <p:ext uri="{BB962C8B-B14F-4D97-AF65-F5344CB8AC3E}">
        <p14:creationId xmlns:p14="http://schemas.microsoft.com/office/powerpoint/2010/main" val="3827515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3DF89457-23D3-43CE-BB56-AD2CDE5BCE15}"/>
              </a:ext>
            </a:extLst>
          </p:cNvPr>
          <p:cNvSpPr>
            <a:spLocks noGrp="1"/>
          </p:cNvSpPr>
          <p:nvPr>
            <p:ph type="dt" sz="half" idx="10"/>
          </p:nvPr>
        </p:nvSpPr>
        <p:spPr/>
        <p:txBody>
          <a:bodyPr/>
          <a:lstStyle/>
          <a:p>
            <a:fld id="{F65EEB81-4C9C-4572-B7D5-9F2DCBE33CD8}" type="datetimeFigureOut">
              <a:rPr lang="en-AU" smtClean="0"/>
              <a:t>8/10/2021</a:t>
            </a:fld>
            <a:endParaRPr lang="en-AU"/>
          </a:p>
        </p:txBody>
      </p:sp>
      <p:sp>
        <p:nvSpPr>
          <p:cNvPr id="3" name="Symbol zastępczy stopki 2">
            <a:extLst>
              <a:ext uri="{FF2B5EF4-FFF2-40B4-BE49-F238E27FC236}">
                <a16:creationId xmlns:a16="http://schemas.microsoft.com/office/drawing/2014/main" id="{4DE3399B-67CD-469E-8F1B-C5D263229376}"/>
              </a:ext>
            </a:extLst>
          </p:cNvPr>
          <p:cNvSpPr>
            <a:spLocks noGrp="1"/>
          </p:cNvSpPr>
          <p:nvPr>
            <p:ph type="ftr" sz="quarter" idx="11"/>
          </p:nvPr>
        </p:nvSpPr>
        <p:spPr/>
        <p:txBody>
          <a:bodyPr/>
          <a:lstStyle/>
          <a:p>
            <a:endParaRPr lang="en-AU"/>
          </a:p>
        </p:txBody>
      </p:sp>
      <p:sp>
        <p:nvSpPr>
          <p:cNvPr id="4" name="Symbol zastępczy numeru slajdu 3">
            <a:extLst>
              <a:ext uri="{FF2B5EF4-FFF2-40B4-BE49-F238E27FC236}">
                <a16:creationId xmlns:a16="http://schemas.microsoft.com/office/drawing/2014/main" id="{F86AEE31-B322-4012-906C-C81320E2820B}"/>
              </a:ext>
            </a:extLst>
          </p:cNvPr>
          <p:cNvSpPr>
            <a:spLocks noGrp="1"/>
          </p:cNvSpPr>
          <p:nvPr>
            <p:ph type="sldNum" sz="quarter" idx="12"/>
          </p:nvPr>
        </p:nvSpPr>
        <p:spPr/>
        <p:txBody>
          <a:bodyPr/>
          <a:lstStyle/>
          <a:p>
            <a:fld id="{0866BEE9-7280-4DFD-9A77-E50492526575}" type="slidenum">
              <a:rPr lang="en-AU" smtClean="0"/>
              <a:t>‹#›</a:t>
            </a:fld>
            <a:endParaRPr lang="en-AU"/>
          </a:p>
        </p:txBody>
      </p:sp>
    </p:spTree>
    <p:extLst>
      <p:ext uri="{BB962C8B-B14F-4D97-AF65-F5344CB8AC3E}">
        <p14:creationId xmlns:p14="http://schemas.microsoft.com/office/powerpoint/2010/main" val="2496043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03AF46D-E219-4475-890C-CD3EA3E7333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AU"/>
          </a:p>
        </p:txBody>
      </p:sp>
      <p:sp>
        <p:nvSpPr>
          <p:cNvPr id="3" name="Symbol zastępczy zawartości 2">
            <a:extLst>
              <a:ext uri="{FF2B5EF4-FFF2-40B4-BE49-F238E27FC236}">
                <a16:creationId xmlns:a16="http://schemas.microsoft.com/office/drawing/2014/main" id="{7F17AD4D-A784-4970-9995-56DC73945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AU"/>
          </a:p>
        </p:txBody>
      </p:sp>
      <p:sp>
        <p:nvSpPr>
          <p:cNvPr id="4" name="Symbol zastępczy tekstu 3">
            <a:extLst>
              <a:ext uri="{FF2B5EF4-FFF2-40B4-BE49-F238E27FC236}">
                <a16:creationId xmlns:a16="http://schemas.microsoft.com/office/drawing/2014/main" id="{962C6054-8E07-4845-A765-CB97C96E6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AB0EBE64-56A0-4948-8B0D-41167BC4BD92}"/>
              </a:ext>
            </a:extLst>
          </p:cNvPr>
          <p:cNvSpPr>
            <a:spLocks noGrp="1"/>
          </p:cNvSpPr>
          <p:nvPr>
            <p:ph type="dt" sz="half" idx="10"/>
          </p:nvPr>
        </p:nvSpPr>
        <p:spPr/>
        <p:txBody>
          <a:bodyPr/>
          <a:lstStyle/>
          <a:p>
            <a:fld id="{F65EEB81-4C9C-4572-B7D5-9F2DCBE33CD8}" type="datetimeFigureOut">
              <a:rPr lang="en-AU" smtClean="0"/>
              <a:t>8/10/2021</a:t>
            </a:fld>
            <a:endParaRPr lang="en-AU"/>
          </a:p>
        </p:txBody>
      </p:sp>
      <p:sp>
        <p:nvSpPr>
          <p:cNvPr id="6" name="Symbol zastępczy stopki 5">
            <a:extLst>
              <a:ext uri="{FF2B5EF4-FFF2-40B4-BE49-F238E27FC236}">
                <a16:creationId xmlns:a16="http://schemas.microsoft.com/office/drawing/2014/main" id="{531A7282-4794-4A07-B6D4-6B5683FCDB81}"/>
              </a:ext>
            </a:extLst>
          </p:cNvPr>
          <p:cNvSpPr>
            <a:spLocks noGrp="1"/>
          </p:cNvSpPr>
          <p:nvPr>
            <p:ph type="ftr" sz="quarter" idx="11"/>
          </p:nvPr>
        </p:nvSpPr>
        <p:spPr/>
        <p:txBody>
          <a:bodyPr/>
          <a:lstStyle/>
          <a:p>
            <a:endParaRPr lang="en-AU"/>
          </a:p>
        </p:txBody>
      </p:sp>
      <p:sp>
        <p:nvSpPr>
          <p:cNvPr id="7" name="Symbol zastępczy numeru slajdu 6">
            <a:extLst>
              <a:ext uri="{FF2B5EF4-FFF2-40B4-BE49-F238E27FC236}">
                <a16:creationId xmlns:a16="http://schemas.microsoft.com/office/drawing/2014/main" id="{0EF34D46-0D74-4D6E-BDA6-A1B882726249}"/>
              </a:ext>
            </a:extLst>
          </p:cNvPr>
          <p:cNvSpPr>
            <a:spLocks noGrp="1"/>
          </p:cNvSpPr>
          <p:nvPr>
            <p:ph type="sldNum" sz="quarter" idx="12"/>
          </p:nvPr>
        </p:nvSpPr>
        <p:spPr/>
        <p:txBody>
          <a:bodyPr/>
          <a:lstStyle/>
          <a:p>
            <a:fld id="{0866BEE9-7280-4DFD-9A77-E50492526575}" type="slidenum">
              <a:rPr lang="en-AU" smtClean="0"/>
              <a:t>‹#›</a:t>
            </a:fld>
            <a:endParaRPr lang="en-AU"/>
          </a:p>
        </p:txBody>
      </p:sp>
    </p:spTree>
    <p:extLst>
      <p:ext uri="{BB962C8B-B14F-4D97-AF65-F5344CB8AC3E}">
        <p14:creationId xmlns:p14="http://schemas.microsoft.com/office/powerpoint/2010/main" val="3888282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E4B628-7D34-450E-85D1-823A8861DFA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AU"/>
          </a:p>
        </p:txBody>
      </p:sp>
      <p:sp>
        <p:nvSpPr>
          <p:cNvPr id="3" name="Symbol zastępczy obrazu 2">
            <a:extLst>
              <a:ext uri="{FF2B5EF4-FFF2-40B4-BE49-F238E27FC236}">
                <a16:creationId xmlns:a16="http://schemas.microsoft.com/office/drawing/2014/main" id="{1943985F-5D8F-4153-BC12-090F78833F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Symbol zastępczy tekstu 3">
            <a:extLst>
              <a:ext uri="{FF2B5EF4-FFF2-40B4-BE49-F238E27FC236}">
                <a16:creationId xmlns:a16="http://schemas.microsoft.com/office/drawing/2014/main" id="{0F0622E3-0755-470B-B6A1-80D77C325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8BE9C3C4-6DCA-4DA3-934A-92B416651E61}"/>
              </a:ext>
            </a:extLst>
          </p:cNvPr>
          <p:cNvSpPr>
            <a:spLocks noGrp="1"/>
          </p:cNvSpPr>
          <p:nvPr>
            <p:ph type="dt" sz="half" idx="10"/>
          </p:nvPr>
        </p:nvSpPr>
        <p:spPr/>
        <p:txBody>
          <a:bodyPr/>
          <a:lstStyle/>
          <a:p>
            <a:fld id="{F65EEB81-4C9C-4572-B7D5-9F2DCBE33CD8}" type="datetimeFigureOut">
              <a:rPr lang="en-AU" smtClean="0"/>
              <a:t>8/10/2021</a:t>
            </a:fld>
            <a:endParaRPr lang="en-AU"/>
          </a:p>
        </p:txBody>
      </p:sp>
      <p:sp>
        <p:nvSpPr>
          <p:cNvPr id="6" name="Symbol zastępczy stopki 5">
            <a:extLst>
              <a:ext uri="{FF2B5EF4-FFF2-40B4-BE49-F238E27FC236}">
                <a16:creationId xmlns:a16="http://schemas.microsoft.com/office/drawing/2014/main" id="{FDD31C18-3C56-45FE-B9A8-701512DAF48A}"/>
              </a:ext>
            </a:extLst>
          </p:cNvPr>
          <p:cNvSpPr>
            <a:spLocks noGrp="1"/>
          </p:cNvSpPr>
          <p:nvPr>
            <p:ph type="ftr" sz="quarter" idx="11"/>
          </p:nvPr>
        </p:nvSpPr>
        <p:spPr/>
        <p:txBody>
          <a:bodyPr/>
          <a:lstStyle/>
          <a:p>
            <a:endParaRPr lang="en-AU"/>
          </a:p>
        </p:txBody>
      </p:sp>
      <p:sp>
        <p:nvSpPr>
          <p:cNvPr id="7" name="Symbol zastępczy numeru slajdu 6">
            <a:extLst>
              <a:ext uri="{FF2B5EF4-FFF2-40B4-BE49-F238E27FC236}">
                <a16:creationId xmlns:a16="http://schemas.microsoft.com/office/drawing/2014/main" id="{C78A99B4-E530-4A62-9A87-268D1697272F}"/>
              </a:ext>
            </a:extLst>
          </p:cNvPr>
          <p:cNvSpPr>
            <a:spLocks noGrp="1"/>
          </p:cNvSpPr>
          <p:nvPr>
            <p:ph type="sldNum" sz="quarter" idx="12"/>
          </p:nvPr>
        </p:nvSpPr>
        <p:spPr/>
        <p:txBody>
          <a:bodyPr/>
          <a:lstStyle/>
          <a:p>
            <a:fld id="{0866BEE9-7280-4DFD-9A77-E50492526575}" type="slidenum">
              <a:rPr lang="en-AU" smtClean="0"/>
              <a:t>‹#›</a:t>
            </a:fld>
            <a:endParaRPr lang="en-AU"/>
          </a:p>
        </p:txBody>
      </p:sp>
    </p:spTree>
    <p:extLst>
      <p:ext uri="{BB962C8B-B14F-4D97-AF65-F5344CB8AC3E}">
        <p14:creationId xmlns:p14="http://schemas.microsoft.com/office/powerpoint/2010/main" val="260282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e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C3E5CB7D-6717-439C-A264-F518FE3199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AU"/>
          </a:p>
        </p:txBody>
      </p:sp>
      <p:sp>
        <p:nvSpPr>
          <p:cNvPr id="3" name="Symbol zastępczy tekstu 2">
            <a:extLst>
              <a:ext uri="{FF2B5EF4-FFF2-40B4-BE49-F238E27FC236}">
                <a16:creationId xmlns:a16="http://schemas.microsoft.com/office/drawing/2014/main" id="{A8AF073A-934A-4A73-81B8-3B58F56E2E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AU"/>
          </a:p>
        </p:txBody>
      </p:sp>
      <p:sp>
        <p:nvSpPr>
          <p:cNvPr id="4" name="Symbol zastępczy daty 3">
            <a:extLst>
              <a:ext uri="{FF2B5EF4-FFF2-40B4-BE49-F238E27FC236}">
                <a16:creationId xmlns:a16="http://schemas.microsoft.com/office/drawing/2014/main" id="{B0DFDA30-7B47-4618-8802-130904D7B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5EEB81-4C9C-4572-B7D5-9F2DCBE33CD8}" type="datetimeFigureOut">
              <a:rPr lang="en-AU" smtClean="0"/>
              <a:t>8/10/2021</a:t>
            </a:fld>
            <a:endParaRPr lang="en-AU"/>
          </a:p>
        </p:txBody>
      </p:sp>
      <p:sp>
        <p:nvSpPr>
          <p:cNvPr id="5" name="Symbol zastępczy stopki 4">
            <a:extLst>
              <a:ext uri="{FF2B5EF4-FFF2-40B4-BE49-F238E27FC236}">
                <a16:creationId xmlns:a16="http://schemas.microsoft.com/office/drawing/2014/main" id="{8B737113-9370-4CAC-BB41-D53A1A38D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ymbol zastępczy numeru slajdu 5">
            <a:extLst>
              <a:ext uri="{FF2B5EF4-FFF2-40B4-BE49-F238E27FC236}">
                <a16:creationId xmlns:a16="http://schemas.microsoft.com/office/drawing/2014/main" id="{04731DB6-20CD-4AE1-B923-223AD3A14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6BEE9-7280-4DFD-9A77-E50492526575}" type="slidenum">
              <a:rPr lang="en-AU" smtClean="0"/>
              <a:t>‹#›</a:t>
            </a:fld>
            <a:endParaRPr lang="en-AU"/>
          </a:p>
        </p:txBody>
      </p:sp>
    </p:spTree>
    <p:extLst>
      <p:ext uri="{BB962C8B-B14F-4D97-AF65-F5344CB8AC3E}">
        <p14:creationId xmlns:p14="http://schemas.microsoft.com/office/powerpoint/2010/main" val="2878008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1EEED3-CFCB-4A30-9A13-998235B341D7}"/>
              </a:ext>
            </a:extLst>
          </p:cNvPr>
          <p:cNvPicPr>
            <a:picLocks noChangeAspect="1"/>
          </p:cNvPicPr>
          <p:nvPr userDrawn="1"/>
        </p:nvPicPr>
        <p:blipFill rotWithShape="1">
          <a:blip r:embed="rId15"/>
          <a:srcRect t="-8738" r="32772" b="1"/>
          <a:stretch/>
        </p:blipFill>
        <p:spPr>
          <a:xfrm>
            <a:off x="8958061" y="5886450"/>
            <a:ext cx="1361483" cy="691132"/>
          </a:xfrm>
          <a:prstGeom prst="rect">
            <a:avLst/>
          </a:prstGeom>
        </p:spPr>
      </p:pic>
      <p:pic>
        <p:nvPicPr>
          <p:cNvPr id="5" name="Obraz 4">
            <a:extLst>
              <a:ext uri="{FF2B5EF4-FFF2-40B4-BE49-F238E27FC236}">
                <a16:creationId xmlns:a16="http://schemas.microsoft.com/office/drawing/2014/main" id="{BEB6BE68-AEBB-487D-903D-6898A734596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319544" y="6038850"/>
            <a:ext cx="1641546" cy="481582"/>
          </a:xfrm>
          <a:prstGeom prst="rect">
            <a:avLst/>
          </a:prstGeom>
        </p:spPr>
      </p:pic>
    </p:spTree>
    <p:extLst>
      <p:ext uri="{BB962C8B-B14F-4D97-AF65-F5344CB8AC3E}">
        <p14:creationId xmlns:p14="http://schemas.microsoft.com/office/powerpoint/2010/main" val="270028270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ctr" defTabSz="914446"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7" indent="-285764" algn="l" defTabSz="91444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57" indent="-228611" algn="l" defTabSz="91444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3"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4"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0F3323-3A15-FE4E-BD93-2BCB0124FC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B289500-3272-E947-8010-C32F5293EC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FA3E41-258C-824D-8715-61C6A140E3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5CDA3-9C6F-4540-9FE8-BD369558A791}" type="datetimeFigureOut">
              <a:rPr lang="en-US" smtClean="0"/>
              <a:t>10/8/2021</a:t>
            </a:fld>
            <a:endParaRPr lang="en-US"/>
          </a:p>
        </p:txBody>
      </p:sp>
      <p:sp>
        <p:nvSpPr>
          <p:cNvPr id="5" name="Footer Placeholder 4">
            <a:extLst>
              <a:ext uri="{FF2B5EF4-FFF2-40B4-BE49-F238E27FC236}">
                <a16:creationId xmlns:a16="http://schemas.microsoft.com/office/drawing/2014/main" id="{EF746E6B-BC97-6848-BBE1-1FEFB1B7B1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FDAA3B-40CE-9448-93EC-25983F6646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589B0-7939-9040-BC26-8104101627A7}" type="slidenum">
              <a:rPr lang="en-US" smtClean="0"/>
              <a:t>‹#›</a:t>
            </a:fld>
            <a:endParaRPr lang="en-US"/>
          </a:p>
        </p:txBody>
      </p:sp>
    </p:spTree>
    <p:extLst>
      <p:ext uri="{BB962C8B-B14F-4D97-AF65-F5344CB8AC3E}">
        <p14:creationId xmlns:p14="http://schemas.microsoft.com/office/powerpoint/2010/main" val="402138515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3.jp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hyperlink" Target="http://eitfood.eu/foodforesight" TargetMode="External"/><Relationship Id="rId7"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emf"/><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13.png"/><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jpg"/><Relationship Id="rId5" Type="http://schemas.openxmlformats.org/officeDocument/2006/relationships/image" Target="../media/image2.emf"/><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jpg"/><Relationship Id="rId5" Type="http://schemas.openxmlformats.org/officeDocument/2006/relationships/image" Target="../media/image2.emf"/><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E2E6E868-3794-45A5-91A6-57CBAB5F7AFE}"/>
              </a:ext>
            </a:extLst>
          </p:cNvPr>
          <p:cNvSpPr>
            <a:spLocks noGrp="1"/>
          </p:cNvSpPr>
          <p:nvPr>
            <p:ph type="body" sz="quarter" idx="18"/>
          </p:nvPr>
        </p:nvSpPr>
        <p:spPr>
          <a:xfrm>
            <a:off x="580612" y="2775332"/>
            <a:ext cx="4905788" cy="1007889"/>
          </a:xfrm>
        </p:spPr>
        <p:txBody>
          <a:bodyPr>
            <a:noAutofit/>
          </a:bodyPr>
          <a:lstStyle/>
          <a:p>
            <a:pPr indent="0">
              <a:buNone/>
            </a:pPr>
            <a:r>
              <a:rPr lang="pl-PL" sz="2300" b="1" dirty="0">
                <a:solidFill>
                  <a:srgbClr val="6BB745"/>
                </a:solidFill>
              </a:rPr>
              <a:t>EIT Food Foresight </a:t>
            </a:r>
            <a:r>
              <a:rPr lang="pl-PL" sz="2300" b="1" dirty="0" err="1">
                <a:solidFill>
                  <a:srgbClr val="6BB745"/>
                </a:solidFill>
              </a:rPr>
              <a:t>study</a:t>
            </a:r>
            <a:r>
              <a:rPr lang="pl-PL" sz="2300" b="1" dirty="0">
                <a:solidFill>
                  <a:srgbClr val="6BB745"/>
                </a:solidFill>
              </a:rPr>
              <a:t> and food waste in </a:t>
            </a:r>
            <a:r>
              <a:rPr lang="pl-PL" sz="2300" b="1" dirty="0" err="1">
                <a:solidFill>
                  <a:srgbClr val="6BB745"/>
                </a:solidFill>
              </a:rPr>
              <a:t>Baltic</a:t>
            </a:r>
            <a:r>
              <a:rPr lang="pl-PL" sz="2300" b="1" dirty="0">
                <a:solidFill>
                  <a:srgbClr val="6BB745"/>
                </a:solidFill>
              </a:rPr>
              <a:t> Sea region</a:t>
            </a:r>
          </a:p>
          <a:p>
            <a:pPr indent="0">
              <a:buNone/>
            </a:pPr>
            <a:endParaRPr lang="pl-PL" sz="2300" b="1" dirty="0">
              <a:solidFill>
                <a:srgbClr val="6BB745"/>
              </a:solidFill>
            </a:endParaRPr>
          </a:p>
          <a:p>
            <a:pPr indent="0">
              <a:buNone/>
            </a:pPr>
            <a:r>
              <a:rPr lang="pl-PL" sz="1500" b="1" dirty="0">
                <a:solidFill>
                  <a:srgbClr val="002060"/>
                </a:solidFill>
              </a:rPr>
              <a:t>Aleksandra Niżyńska, RIS Project Manager</a:t>
            </a:r>
          </a:p>
          <a:p>
            <a:pPr indent="0">
              <a:buNone/>
            </a:pPr>
            <a:r>
              <a:rPr lang="pl-PL" sz="1500" b="1" dirty="0">
                <a:solidFill>
                  <a:srgbClr val="002060"/>
                </a:solidFill>
              </a:rPr>
              <a:t>12.10.2021, Great </a:t>
            </a:r>
            <a:r>
              <a:rPr lang="pl-PL" sz="1500" b="1" dirty="0" err="1">
                <a:solidFill>
                  <a:srgbClr val="002060"/>
                </a:solidFill>
              </a:rPr>
              <a:t>Taste</a:t>
            </a:r>
            <a:r>
              <a:rPr lang="pl-PL" sz="1500" b="1" dirty="0">
                <a:solidFill>
                  <a:srgbClr val="002060"/>
                </a:solidFill>
              </a:rPr>
              <a:t> Zero Waste</a:t>
            </a:r>
          </a:p>
          <a:p>
            <a:pPr indent="0">
              <a:buNone/>
            </a:pPr>
            <a:r>
              <a:rPr lang="pl-PL" sz="1500" b="1" dirty="0">
                <a:solidFill>
                  <a:srgbClr val="002060"/>
                </a:solidFill>
              </a:rPr>
              <a:t>Riga, </a:t>
            </a:r>
            <a:r>
              <a:rPr lang="pl-PL" sz="1500" b="1" dirty="0" err="1">
                <a:solidFill>
                  <a:srgbClr val="002060"/>
                </a:solidFill>
              </a:rPr>
              <a:t>Latvia</a:t>
            </a:r>
            <a:endParaRPr lang="en-AU" sz="1500" b="1" dirty="0">
              <a:solidFill>
                <a:srgbClr val="002060"/>
              </a:solidFill>
            </a:endParaRPr>
          </a:p>
        </p:txBody>
      </p:sp>
      <p:pic>
        <p:nvPicPr>
          <p:cNvPr id="6" name="Picture 3">
            <a:extLst>
              <a:ext uri="{FF2B5EF4-FFF2-40B4-BE49-F238E27FC236}">
                <a16:creationId xmlns:a16="http://schemas.microsoft.com/office/drawing/2014/main" id="{D59E7D7E-5A8F-4D83-AE11-20C43ED22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6856" y="72087"/>
            <a:ext cx="6785913" cy="6785913"/>
          </a:xfrm>
          <a:prstGeom prst="rect">
            <a:avLst/>
          </a:prstGeom>
        </p:spPr>
      </p:pic>
      <p:pic>
        <p:nvPicPr>
          <p:cNvPr id="7" name="Picture 3">
            <a:extLst>
              <a:ext uri="{FF2B5EF4-FFF2-40B4-BE49-F238E27FC236}">
                <a16:creationId xmlns:a16="http://schemas.microsoft.com/office/drawing/2014/main" id="{FF368A4E-1296-42BF-B071-BF63F99A850E}"/>
              </a:ext>
            </a:extLst>
          </p:cNvPr>
          <p:cNvPicPr>
            <a:picLocks noChangeAspect="1"/>
          </p:cNvPicPr>
          <p:nvPr/>
        </p:nvPicPr>
        <p:blipFill rotWithShape="1">
          <a:blip r:embed="rId4"/>
          <a:srcRect t="-8738" r="32772" b="1"/>
          <a:stretch/>
        </p:blipFill>
        <p:spPr>
          <a:xfrm>
            <a:off x="8958061" y="5886450"/>
            <a:ext cx="1361483" cy="691132"/>
          </a:xfrm>
          <a:prstGeom prst="rect">
            <a:avLst/>
          </a:prstGeom>
        </p:spPr>
      </p:pic>
      <p:pic>
        <p:nvPicPr>
          <p:cNvPr id="4" name="Obraz 3">
            <a:extLst>
              <a:ext uri="{FF2B5EF4-FFF2-40B4-BE49-F238E27FC236}">
                <a16:creationId xmlns:a16="http://schemas.microsoft.com/office/drawing/2014/main" id="{3062A2AE-559D-427D-95AC-770253B94D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9544" y="6038850"/>
            <a:ext cx="1641546" cy="481582"/>
          </a:xfrm>
          <a:prstGeom prst="rect">
            <a:avLst/>
          </a:prstGeom>
        </p:spPr>
      </p:pic>
    </p:spTree>
    <p:extLst>
      <p:ext uri="{BB962C8B-B14F-4D97-AF65-F5344CB8AC3E}">
        <p14:creationId xmlns:p14="http://schemas.microsoft.com/office/powerpoint/2010/main" val="1677772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DCF141A3-D3D4-43CA-A742-4B2B122D7DB8}"/>
              </a:ext>
            </a:extLst>
          </p:cNvPr>
          <p:cNvSpPr txBox="1">
            <a:spLocks/>
          </p:cNvSpPr>
          <p:nvPr/>
        </p:nvSpPr>
        <p:spPr>
          <a:xfrm>
            <a:off x="657480" y="707223"/>
            <a:ext cx="8352927" cy="432048"/>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rgbClr val="6BB7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500" dirty="0" err="1"/>
              <a:t>Opportunities</a:t>
            </a:r>
            <a:r>
              <a:rPr lang="pl-PL" sz="2500" dirty="0"/>
              <a:t> for </a:t>
            </a:r>
            <a:r>
              <a:rPr lang="pl-PL" sz="2500" dirty="0" err="1"/>
              <a:t>agrifood</a:t>
            </a:r>
            <a:r>
              <a:rPr lang="pl-PL" sz="2500" dirty="0"/>
              <a:t> </a:t>
            </a:r>
            <a:r>
              <a:rPr lang="pl-PL" sz="2500" dirty="0" err="1"/>
              <a:t>sector</a:t>
            </a:r>
            <a:r>
              <a:rPr lang="pl-PL" sz="2500" dirty="0"/>
              <a:t> </a:t>
            </a:r>
            <a:r>
              <a:rPr lang="pl-PL" sz="2500" dirty="0" err="1"/>
              <a:t>connected</a:t>
            </a:r>
            <a:r>
              <a:rPr lang="pl-PL" sz="2500" dirty="0"/>
              <a:t> with EU Green Deal</a:t>
            </a:r>
            <a:endParaRPr lang="en-US" sz="2500" dirty="0"/>
          </a:p>
        </p:txBody>
      </p:sp>
      <p:pic>
        <p:nvPicPr>
          <p:cNvPr id="8" name="Picture 4">
            <a:extLst>
              <a:ext uri="{FF2B5EF4-FFF2-40B4-BE49-F238E27FC236}">
                <a16:creationId xmlns:a16="http://schemas.microsoft.com/office/drawing/2014/main" id="{EC74DC80-B5EE-43DA-A6B1-9C7207E13957}"/>
              </a:ext>
            </a:extLst>
          </p:cNvPr>
          <p:cNvPicPr>
            <a:picLocks noChangeAspect="1"/>
          </p:cNvPicPr>
          <p:nvPr/>
        </p:nvPicPr>
        <p:blipFill>
          <a:blip r:embed="rId3"/>
          <a:stretch>
            <a:fillRect/>
          </a:stretch>
        </p:blipFill>
        <p:spPr>
          <a:xfrm>
            <a:off x="10199485" y="6169843"/>
            <a:ext cx="1583718" cy="287948"/>
          </a:xfrm>
          <a:prstGeom prst="rect">
            <a:avLst/>
          </a:prstGeom>
        </p:spPr>
      </p:pic>
      <p:sp>
        <p:nvSpPr>
          <p:cNvPr id="14" name="pole tekstowe 13">
            <a:extLst>
              <a:ext uri="{FF2B5EF4-FFF2-40B4-BE49-F238E27FC236}">
                <a16:creationId xmlns:a16="http://schemas.microsoft.com/office/drawing/2014/main" id="{08C238C1-8EA7-4DD1-B0BA-ED6D8E7E5842}"/>
              </a:ext>
            </a:extLst>
          </p:cNvPr>
          <p:cNvSpPr txBox="1"/>
          <p:nvPr/>
        </p:nvSpPr>
        <p:spPr>
          <a:xfrm>
            <a:off x="795464" y="1383352"/>
            <a:ext cx="8511822" cy="2123658"/>
          </a:xfrm>
          <a:prstGeom prst="rect">
            <a:avLst/>
          </a:prstGeom>
          <a:noFill/>
        </p:spPr>
        <p:txBody>
          <a:bodyPr wrap="square" rtlCol="0">
            <a:spAutoFit/>
          </a:bodyPr>
          <a:lstStyle/>
          <a:p>
            <a:endParaRPr lang="en-AU" b="1" dirty="0"/>
          </a:p>
          <a:p>
            <a:pPr marL="285750" indent="-285750">
              <a:buFont typeface="Arial" panose="020B0604020202020204" pitchFamily="34" charset="0"/>
              <a:buChar char="•"/>
            </a:pPr>
            <a:r>
              <a:rPr lang="en-AU" b="1" dirty="0"/>
              <a:t>Preserving food affordability thanks to fostering competitiveness, </a:t>
            </a:r>
            <a:r>
              <a:rPr lang="en-AU" sz="2000" b="1" dirty="0">
                <a:solidFill>
                  <a:srgbClr val="6BB745"/>
                </a:solidFill>
              </a:rPr>
              <a:t>promoting short supply chain</a:t>
            </a:r>
            <a:r>
              <a:rPr lang="en-AU" b="1" dirty="0"/>
              <a:t> and boosting entrepreneurship</a:t>
            </a:r>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r>
              <a:rPr lang="en-US" b="1" dirty="0"/>
              <a:t>Emphasis on </a:t>
            </a:r>
            <a:r>
              <a:rPr lang="en-US" sz="2000" b="1" dirty="0">
                <a:solidFill>
                  <a:srgbClr val="6BB745"/>
                </a:solidFill>
              </a:rPr>
              <a:t>circular bio-based economy </a:t>
            </a:r>
            <a:r>
              <a:rPr lang="en-US" b="1" dirty="0"/>
              <a:t>and organic production is a big potential for new stream of revenue for farmers</a:t>
            </a:r>
          </a:p>
          <a:p>
            <a:pPr marL="285750" indent="-285750">
              <a:buFont typeface="Arial" panose="020B0604020202020204" pitchFamily="34" charset="0"/>
              <a:buChar char="•"/>
            </a:pPr>
            <a:endParaRPr lang="en-US" dirty="0"/>
          </a:p>
        </p:txBody>
      </p:sp>
      <p:pic>
        <p:nvPicPr>
          <p:cNvPr id="7" name="Picture 3">
            <a:extLst>
              <a:ext uri="{FF2B5EF4-FFF2-40B4-BE49-F238E27FC236}">
                <a16:creationId xmlns:a16="http://schemas.microsoft.com/office/drawing/2014/main" id="{F338C959-2606-4981-B61D-C9129A43DDEF}"/>
              </a:ext>
            </a:extLst>
          </p:cNvPr>
          <p:cNvPicPr>
            <a:picLocks noChangeAspect="1"/>
          </p:cNvPicPr>
          <p:nvPr/>
        </p:nvPicPr>
        <p:blipFill rotWithShape="1">
          <a:blip r:embed="rId4"/>
          <a:srcRect t="-8738" r="32772" b="1"/>
          <a:stretch/>
        </p:blipFill>
        <p:spPr>
          <a:xfrm>
            <a:off x="408797" y="5876239"/>
            <a:ext cx="1361483" cy="691132"/>
          </a:xfrm>
          <a:prstGeom prst="rect">
            <a:avLst/>
          </a:prstGeom>
        </p:spPr>
      </p:pic>
      <p:pic>
        <p:nvPicPr>
          <p:cNvPr id="9" name="Obraz 8">
            <a:extLst>
              <a:ext uri="{FF2B5EF4-FFF2-40B4-BE49-F238E27FC236}">
                <a16:creationId xmlns:a16="http://schemas.microsoft.com/office/drawing/2014/main" id="{7BE0A57F-7EFB-48B9-93F7-E8C030EF1F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0280" y="6028639"/>
            <a:ext cx="1641546" cy="481582"/>
          </a:xfrm>
          <a:prstGeom prst="rect">
            <a:avLst/>
          </a:prstGeom>
        </p:spPr>
      </p:pic>
      <p:pic>
        <p:nvPicPr>
          <p:cNvPr id="3" name="Obraz 2">
            <a:extLst>
              <a:ext uri="{FF2B5EF4-FFF2-40B4-BE49-F238E27FC236}">
                <a16:creationId xmlns:a16="http://schemas.microsoft.com/office/drawing/2014/main" id="{49D319E2-49E7-4473-8CC0-20755841AD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4380" y="3156857"/>
            <a:ext cx="6047620" cy="3592286"/>
          </a:xfrm>
          <a:prstGeom prst="rect">
            <a:avLst/>
          </a:prstGeom>
        </p:spPr>
      </p:pic>
      <p:sp>
        <p:nvSpPr>
          <p:cNvPr id="11" name="pole tekstowe 10">
            <a:extLst>
              <a:ext uri="{FF2B5EF4-FFF2-40B4-BE49-F238E27FC236}">
                <a16:creationId xmlns:a16="http://schemas.microsoft.com/office/drawing/2014/main" id="{8F475A86-4B6B-4B9D-8D28-6A1277669429}"/>
              </a:ext>
            </a:extLst>
          </p:cNvPr>
          <p:cNvSpPr txBox="1"/>
          <p:nvPr/>
        </p:nvSpPr>
        <p:spPr>
          <a:xfrm>
            <a:off x="795464" y="3429000"/>
            <a:ext cx="4984850" cy="2123658"/>
          </a:xfrm>
          <a:prstGeom prst="rect">
            <a:avLst/>
          </a:prstGeom>
          <a:noFill/>
        </p:spPr>
        <p:txBody>
          <a:bodyPr wrap="square">
            <a:spAutoFit/>
          </a:bodyPr>
          <a:lstStyle/>
          <a:p>
            <a:pPr marL="285750" indent="-285750">
              <a:buFont typeface="Arial" panose="020B0604020202020204" pitchFamily="34" charset="0"/>
              <a:buChar char="•"/>
            </a:pPr>
            <a:r>
              <a:rPr lang="en-US" sz="2000" b="1" dirty="0">
                <a:solidFill>
                  <a:srgbClr val="6BB745"/>
                </a:solidFill>
              </a:rPr>
              <a:t>Fight with food waste </a:t>
            </a:r>
            <a:r>
              <a:rPr lang="en-US" sz="1800" b="1" dirty="0"/>
              <a:t>- 3R approach requires avoiding any losses at all </a:t>
            </a:r>
            <a:r>
              <a:rPr lang="en-AU" sz="1800" b="1" dirty="0"/>
              <a:t>elements of food supply chain</a:t>
            </a:r>
          </a:p>
          <a:p>
            <a:pPr marL="285750" indent="-285750">
              <a:buFont typeface="Arial" panose="020B0604020202020204" pitchFamily="34" charset="0"/>
              <a:buChar char="•"/>
            </a:pPr>
            <a:endParaRPr lang="en-AU" sz="1800" dirty="0"/>
          </a:p>
          <a:p>
            <a:pPr marL="285750" indent="-285750">
              <a:buFont typeface="Arial" panose="020B0604020202020204" pitchFamily="34" charset="0"/>
              <a:buChar char="•"/>
            </a:pPr>
            <a:r>
              <a:rPr lang="en-AU" sz="1800" b="1" dirty="0"/>
              <a:t>Promotion of </a:t>
            </a:r>
            <a:r>
              <a:rPr lang="en-US" sz="1800" b="1" dirty="0"/>
              <a:t>healthy food and </a:t>
            </a:r>
            <a:r>
              <a:rPr lang="en-US" sz="2000" b="1" dirty="0">
                <a:solidFill>
                  <a:srgbClr val="6BB745"/>
                </a:solidFill>
              </a:rPr>
              <a:t>reduction of consumption of highly processed food</a:t>
            </a:r>
            <a:r>
              <a:rPr lang="en-US" sz="2000" b="1" dirty="0"/>
              <a:t> </a:t>
            </a:r>
            <a:r>
              <a:rPr lang="en-US" sz="1800" b="1" dirty="0"/>
              <a:t>rich in additives and conservatives</a:t>
            </a:r>
          </a:p>
        </p:txBody>
      </p:sp>
    </p:spTree>
    <p:extLst>
      <p:ext uri="{BB962C8B-B14F-4D97-AF65-F5344CB8AC3E}">
        <p14:creationId xmlns:p14="http://schemas.microsoft.com/office/powerpoint/2010/main" val="1973465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e tekstowe 9">
            <a:extLst>
              <a:ext uri="{FF2B5EF4-FFF2-40B4-BE49-F238E27FC236}">
                <a16:creationId xmlns:a16="http://schemas.microsoft.com/office/drawing/2014/main" id="{F05DDD06-D5E1-4205-8201-C89D9E8BA044}"/>
              </a:ext>
            </a:extLst>
          </p:cNvPr>
          <p:cNvSpPr txBox="1"/>
          <p:nvPr/>
        </p:nvSpPr>
        <p:spPr>
          <a:xfrm>
            <a:off x="657480" y="1171209"/>
            <a:ext cx="6096000" cy="400110"/>
          </a:xfrm>
          <a:prstGeom prst="rect">
            <a:avLst/>
          </a:prstGeom>
          <a:noFill/>
        </p:spPr>
        <p:txBody>
          <a:bodyPr wrap="square">
            <a:spAutoFit/>
          </a:bodyPr>
          <a:lstStyle/>
          <a:p>
            <a:r>
              <a:rPr lang="en-AU" sz="2000" dirty="0">
                <a:solidFill>
                  <a:srgbClr val="000000"/>
                </a:solidFill>
                <a:effectLst/>
                <a:latin typeface="Calibri" panose="020F0502020204030204" pitchFamily="34" charset="0"/>
                <a:ea typeface="Times New Roman" panose="02020603050405020304" pitchFamily="18" charset="0"/>
              </a:rPr>
              <a:t> </a:t>
            </a:r>
            <a:r>
              <a:rPr lang="en-AU" sz="1800" u="sng" dirty="0">
                <a:solidFill>
                  <a:srgbClr val="000000"/>
                </a:solidFill>
                <a:effectLst/>
                <a:latin typeface="Calibri" panose="020F0502020204030204" pitchFamily="34" charset="0"/>
                <a:ea typeface="Times New Roman" panose="02020603050405020304" pitchFamily="18" charset="0"/>
                <a:hlinkClick r:id="rId3"/>
              </a:rPr>
              <a:t>http://eitfood.eu/foodforesight</a:t>
            </a:r>
            <a:endParaRPr lang="en-AU" dirty="0"/>
          </a:p>
        </p:txBody>
      </p:sp>
      <p:sp>
        <p:nvSpPr>
          <p:cNvPr id="12" name="Text Placeholder 1">
            <a:extLst>
              <a:ext uri="{FF2B5EF4-FFF2-40B4-BE49-F238E27FC236}">
                <a16:creationId xmlns:a16="http://schemas.microsoft.com/office/drawing/2014/main" id="{DCF141A3-D3D4-43CA-A742-4B2B122D7DB8}"/>
              </a:ext>
            </a:extLst>
          </p:cNvPr>
          <p:cNvSpPr txBox="1">
            <a:spLocks/>
          </p:cNvSpPr>
          <p:nvPr/>
        </p:nvSpPr>
        <p:spPr>
          <a:xfrm>
            <a:off x="657480" y="707223"/>
            <a:ext cx="8352927" cy="43204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rgbClr val="6BB7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500" dirty="0" err="1"/>
              <a:t>Download</a:t>
            </a:r>
            <a:r>
              <a:rPr lang="pl-PL" sz="2500" dirty="0"/>
              <a:t> the report!</a:t>
            </a:r>
            <a:endParaRPr lang="en-US" sz="2500" dirty="0"/>
          </a:p>
        </p:txBody>
      </p:sp>
      <p:sp>
        <p:nvSpPr>
          <p:cNvPr id="7" name="Text Placeholder 1">
            <a:extLst>
              <a:ext uri="{FF2B5EF4-FFF2-40B4-BE49-F238E27FC236}">
                <a16:creationId xmlns:a16="http://schemas.microsoft.com/office/drawing/2014/main" id="{697A8F6E-7F10-4E45-B673-75901204B10C}"/>
              </a:ext>
            </a:extLst>
          </p:cNvPr>
          <p:cNvSpPr txBox="1">
            <a:spLocks/>
          </p:cNvSpPr>
          <p:nvPr/>
        </p:nvSpPr>
        <p:spPr>
          <a:xfrm>
            <a:off x="639874" y="5115611"/>
            <a:ext cx="8352927" cy="43204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rgbClr val="6BB7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500" dirty="0" err="1"/>
              <a:t>More</a:t>
            </a:r>
            <a:r>
              <a:rPr lang="pl-PL" sz="2500" dirty="0"/>
              <a:t> info:</a:t>
            </a:r>
          </a:p>
          <a:p>
            <a:endParaRPr lang="en-US" sz="2500" dirty="0"/>
          </a:p>
        </p:txBody>
      </p:sp>
      <p:sp>
        <p:nvSpPr>
          <p:cNvPr id="2" name="pole tekstowe 1">
            <a:extLst>
              <a:ext uri="{FF2B5EF4-FFF2-40B4-BE49-F238E27FC236}">
                <a16:creationId xmlns:a16="http://schemas.microsoft.com/office/drawing/2014/main" id="{9B612E46-EF28-4AB2-B4A6-61B558053AC7}"/>
              </a:ext>
            </a:extLst>
          </p:cNvPr>
          <p:cNvSpPr txBox="1"/>
          <p:nvPr/>
        </p:nvSpPr>
        <p:spPr>
          <a:xfrm>
            <a:off x="657480" y="5460678"/>
            <a:ext cx="3390900" cy="369332"/>
          </a:xfrm>
          <a:prstGeom prst="rect">
            <a:avLst/>
          </a:prstGeom>
          <a:noFill/>
        </p:spPr>
        <p:txBody>
          <a:bodyPr wrap="square" rtlCol="0">
            <a:spAutoFit/>
          </a:bodyPr>
          <a:lstStyle/>
          <a:p>
            <a:r>
              <a:rPr lang="pl-PL" dirty="0"/>
              <a:t>aleksandra.nizynska@eitfood.eu</a:t>
            </a:r>
            <a:endParaRPr lang="en-AU" dirty="0"/>
          </a:p>
        </p:txBody>
      </p:sp>
      <p:pic>
        <p:nvPicPr>
          <p:cNvPr id="4" name="Obraz 3">
            <a:extLst>
              <a:ext uri="{FF2B5EF4-FFF2-40B4-BE49-F238E27FC236}">
                <a16:creationId xmlns:a16="http://schemas.microsoft.com/office/drawing/2014/main" id="{D345AF34-DDC1-4D83-A82D-52857AFD205D}"/>
              </a:ext>
            </a:extLst>
          </p:cNvPr>
          <p:cNvPicPr>
            <a:picLocks noChangeAspect="1"/>
          </p:cNvPicPr>
          <p:nvPr/>
        </p:nvPicPr>
        <p:blipFill rotWithShape="1">
          <a:blip r:embed="rId4"/>
          <a:srcRect l="30234" t="18056" r="35469" b="5836"/>
          <a:stretch/>
        </p:blipFill>
        <p:spPr>
          <a:xfrm>
            <a:off x="4102393" y="1188652"/>
            <a:ext cx="2951178" cy="3683818"/>
          </a:xfrm>
          <a:prstGeom prst="rect">
            <a:avLst/>
          </a:prstGeom>
        </p:spPr>
      </p:pic>
      <p:sp>
        <p:nvSpPr>
          <p:cNvPr id="16" name="pole tekstowe 15">
            <a:extLst>
              <a:ext uri="{FF2B5EF4-FFF2-40B4-BE49-F238E27FC236}">
                <a16:creationId xmlns:a16="http://schemas.microsoft.com/office/drawing/2014/main" id="{A815F390-596C-49E5-B744-2B246F930E41}"/>
              </a:ext>
            </a:extLst>
          </p:cNvPr>
          <p:cNvSpPr txBox="1"/>
          <p:nvPr/>
        </p:nvSpPr>
        <p:spPr>
          <a:xfrm>
            <a:off x="714374" y="2029509"/>
            <a:ext cx="2951177" cy="1631216"/>
          </a:xfrm>
          <a:prstGeom prst="rect">
            <a:avLst/>
          </a:prstGeom>
          <a:noFill/>
        </p:spPr>
        <p:txBody>
          <a:bodyPr wrap="square" rtlCol="0">
            <a:spAutoFit/>
          </a:bodyPr>
          <a:lstStyle/>
          <a:p>
            <a:r>
              <a:rPr lang="en-US" sz="2500" b="1" dirty="0">
                <a:solidFill>
                  <a:srgbClr val="6BB745"/>
                </a:solidFill>
              </a:rPr>
              <a:t>1</a:t>
            </a:r>
            <a:r>
              <a:rPr lang="pl-PL" sz="2500" b="1" dirty="0">
                <a:solidFill>
                  <a:srgbClr val="6BB745"/>
                </a:solidFill>
              </a:rPr>
              <a:t> CEE Report and 1</a:t>
            </a:r>
            <a:r>
              <a:rPr lang="en-US" sz="2500" b="1" dirty="0">
                <a:solidFill>
                  <a:srgbClr val="6BB745"/>
                </a:solidFill>
              </a:rPr>
              <a:t>2 </a:t>
            </a:r>
            <a:r>
              <a:rPr lang="pl-PL" sz="2500" b="1" dirty="0">
                <a:solidFill>
                  <a:srgbClr val="6BB745"/>
                </a:solidFill>
              </a:rPr>
              <a:t>Country </a:t>
            </a:r>
            <a:r>
              <a:rPr lang="en-US" sz="2500" b="1" dirty="0">
                <a:solidFill>
                  <a:srgbClr val="6BB745"/>
                </a:solidFill>
              </a:rPr>
              <a:t>reports in English and local language version</a:t>
            </a:r>
            <a:r>
              <a:rPr lang="pl-PL" sz="2500" b="1" dirty="0">
                <a:solidFill>
                  <a:srgbClr val="6BB745"/>
                </a:solidFill>
              </a:rPr>
              <a:t>s</a:t>
            </a:r>
            <a:r>
              <a:rPr lang="en-US" sz="2500" b="1" dirty="0">
                <a:solidFill>
                  <a:srgbClr val="6BB745"/>
                </a:solidFill>
              </a:rPr>
              <a:t>!</a:t>
            </a:r>
          </a:p>
        </p:txBody>
      </p:sp>
      <p:sp>
        <p:nvSpPr>
          <p:cNvPr id="17" name="pole tekstowe 16">
            <a:extLst>
              <a:ext uri="{FF2B5EF4-FFF2-40B4-BE49-F238E27FC236}">
                <a16:creationId xmlns:a16="http://schemas.microsoft.com/office/drawing/2014/main" id="{B79434F2-A8F5-4A27-909B-D803E3EE8308}"/>
              </a:ext>
            </a:extLst>
          </p:cNvPr>
          <p:cNvSpPr txBox="1"/>
          <p:nvPr/>
        </p:nvSpPr>
        <p:spPr>
          <a:xfrm>
            <a:off x="790575" y="3722921"/>
            <a:ext cx="1652042" cy="1200329"/>
          </a:xfrm>
          <a:prstGeom prst="rect">
            <a:avLst/>
          </a:prstGeom>
          <a:noFill/>
        </p:spPr>
        <p:txBody>
          <a:bodyPr wrap="square" rtlCol="0">
            <a:spAutoFit/>
          </a:bodyPr>
          <a:lstStyle/>
          <a:p>
            <a:r>
              <a:rPr lang="pl-PL" sz="1200" b="1" dirty="0" err="1"/>
              <a:t>Bulgaria</a:t>
            </a:r>
            <a:endParaRPr lang="pl-PL" sz="1200" b="1" dirty="0"/>
          </a:p>
          <a:p>
            <a:r>
              <a:rPr lang="pl-PL" sz="1200" b="1" dirty="0"/>
              <a:t>Czech Republic</a:t>
            </a:r>
          </a:p>
          <a:p>
            <a:r>
              <a:rPr lang="pl-PL" sz="1200" b="1" dirty="0" err="1"/>
              <a:t>Croatia</a:t>
            </a:r>
            <a:endParaRPr lang="pl-PL" sz="1200" b="1" dirty="0"/>
          </a:p>
          <a:p>
            <a:r>
              <a:rPr lang="pl-PL" sz="1200" b="1" dirty="0"/>
              <a:t>Estonia</a:t>
            </a:r>
          </a:p>
          <a:p>
            <a:r>
              <a:rPr lang="pl-PL" sz="1200" b="1" dirty="0" err="1"/>
              <a:t>Hungary</a:t>
            </a:r>
            <a:endParaRPr lang="pl-PL" sz="1200" b="1" dirty="0"/>
          </a:p>
          <a:p>
            <a:endParaRPr lang="en-AU" sz="1200" b="1" dirty="0"/>
          </a:p>
        </p:txBody>
      </p:sp>
      <p:sp>
        <p:nvSpPr>
          <p:cNvPr id="18" name="pole tekstowe 17">
            <a:extLst>
              <a:ext uri="{FF2B5EF4-FFF2-40B4-BE49-F238E27FC236}">
                <a16:creationId xmlns:a16="http://schemas.microsoft.com/office/drawing/2014/main" id="{0A3167C7-D0FD-45B5-822D-C72DEB4A9909}"/>
              </a:ext>
            </a:extLst>
          </p:cNvPr>
          <p:cNvSpPr txBox="1"/>
          <p:nvPr/>
        </p:nvSpPr>
        <p:spPr>
          <a:xfrm>
            <a:off x="2018475" y="3722921"/>
            <a:ext cx="1652042" cy="1200329"/>
          </a:xfrm>
          <a:prstGeom prst="rect">
            <a:avLst/>
          </a:prstGeom>
          <a:noFill/>
        </p:spPr>
        <p:txBody>
          <a:bodyPr wrap="square" rtlCol="0">
            <a:spAutoFit/>
          </a:bodyPr>
          <a:lstStyle/>
          <a:p>
            <a:r>
              <a:rPr lang="pl-PL" sz="1200" b="1" dirty="0" err="1"/>
              <a:t>Latvia</a:t>
            </a:r>
            <a:endParaRPr lang="pl-PL" sz="1200" b="1" dirty="0"/>
          </a:p>
          <a:p>
            <a:r>
              <a:rPr lang="pl-PL" sz="1200" b="1" dirty="0" err="1"/>
              <a:t>Lithuania</a:t>
            </a:r>
            <a:endParaRPr lang="pl-PL" sz="1200" b="1" dirty="0"/>
          </a:p>
          <a:p>
            <a:r>
              <a:rPr lang="pl-PL" sz="1200" b="1" dirty="0"/>
              <a:t>Poland</a:t>
            </a:r>
          </a:p>
          <a:p>
            <a:r>
              <a:rPr lang="pl-PL" sz="1200" b="1" dirty="0"/>
              <a:t>Romania</a:t>
            </a:r>
          </a:p>
          <a:p>
            <a:r>
              <a:rPr lang="pl-PL" sz="1200" b="1" dirty="0"/>
              <a:t>Serbia</a:t>
            </a:r>
          </a:p>
          <a:p>
            <a:endParaRPr lang="en-AU" sz="1200" b="1" dirty="0"/>
          </a:p>
        </p:txBody>
      </p:sp>
      <p:sp>
        <p:nvSpPr>
          <p:cNvPr id="19" name="pole tekstowe 18">
            <a:extLst>
              <a:ext uri="{FF2B5EF4-FFF2-40B4-BE49-F238E27FC236}">
                <a16:creationId xmlns:a16="http://schemas.microsoft.com/office/drawing/2014/main" id="{6F8B1C47-0ED7-496D-87E3-FAB2D9458874}"/>
              </a:ext>
            </a:extLst>
          </p:cNvPr>
          <p:cNvSpPr txBox="1"/>
          <p:nvPr/>
        </p:nvSpPr>
        <p:spPr>
          <a:xfrm>
            <a:off x="2879459" y="3722921"/>
            <a:ext cx="1652042" cy="646331"/>
          </a:xfrm>
          <a:prstGeom prst="rect">
            <a:avLst/>
          </a:prstGeom>
          <a:noFill/>
        </p:spPr>
        <p:txBody>
          <a:bodyPr wrap="square" rtlCol="0">
            <a:spAutoFit/>
          </a:bodyPr>
          <a:lstStyle/>
          <a:p>
            <a:r>
              <a:rPr lang="pl-PL" sz="1200" b="1" dirty="0" err="1"/>
              <a:t>Slovakia</a:t>
            </a:r>
            <a:endParaRPr lang="pl-PL" sz="1200" b="1" dirty="0"/>
          </a:p>
          <a:p>
            <a:r>
              <a:rPr lang="pl-PL" sz="1200" b="1" dirty="0" err="1"/>
              <a:t>Slovenia</a:t>
            </a:r>
            <a:endParaRPr lang="pl-PL" sz="1200" b="1" dirty="0"/>
          </a:p>
          <a:p>
            <a:endParaRPr lang="en-AU" sz="1200" b="1" dirty="0"/>
          </a:p>
        </p:txBody>
      </p:sp>
      <p:pic>
        <p:nvPicPr>
          <p:cNvPr id="5" name="Obraz 4">
            <a:extLst>
              <a:ext uri="{FF2B5EF4-FFF2-40B4-BE49-F238E27FC236}">
                <a16:creationId xmlns:a16="http://schemas.microsoft.com/office/drawing/2014/main" id="{F1EA818B-5B7F-4185-86F8-CC3FEE7B5D9C}"/>
              </a:ext>
            </a:extLst>
          </p:cNvPr>
          <p:cNvPicPr>
            <a:picLocks noChangeAspect="1"/>
          </p:cNvPicPr>
          <p:nvPr/>
        </p:nvPicPr>
        <p:blipFill rotWithShape="1">
          <a:blip r:embed="rId5"/>
          <a:srcRect l="31328" t="17514" r="36563" b="5836"/>
          <a:stretch/>
        </p:blipFill>
        <p:spPr>
          <a:xfrm>
            <a:off x="6753480" y="1742389"/>
            <a:ext cx="3008526" cy="4039775"/>
          </a:xfrm>
          <a:prstGeom prst="rect">
            <a:avLst/>
          </a:prstGeom>
        </p:spPr>
      </p:pic>
      <p:pic>
        <p:nvPicPr>
          <p:cNvPr id="14" name="Picture 3">
            <a:extLst>
              <a:ext uri="{FF2B5EF4-FFF2-40B4-BE49-F238E27FC236}">
                <a16:creationId xmlns:a16="http://schemas.microsoft.com/office/drawing/2014/main" id="{3FBAD48C-EA69-4D84-9FB1-7A7BDE5B2153}"/>
              </a:ext>
            </a:extLst>
          </p:cNvPr>
          <p:cNvPicPr>
            <a:picLocks noChangeAspect="1"/>
          </p:cNvPicPr>
          <p:nvPr/>
        </p:nvPicPr>
        <p:blipFill rotWithShape="1">
          <a:blip r:embed="rId6"/>
          <a:srcRect t="-8738" r="32772" b="1"/>
          <a:stretch/>
        </p:blipFill>
        <p:spPr>
          <a:xfrm>
            <a:off x="8958061" y="5886450"/>
            <a:ext cx="1361483" cy="691132"/>
          </a:xfrm>
          <a:prstGeom prst="rect">
            <a:avLst/>
          </a:prstGeom>
        </p:spPr>
      </p:pic>
      <p:pic>
        <p:nvPicPr>
          <p:cNvPr id="15" name="Obraz 14">
            <a:extLst>
              <a:ext uri="{FF2B5EF4-FFF2-40B4-BE49-F238E27FC236}">
                <a16:creationId xmlns:a16="http://schemas.microsoft.com/office/drawing/2014/main" id="{A507BA8F-007B-4DFD-8F2F-30EFBC0054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19544" y="6038850"/>
            <a:ext cx="1641546" cy="481582"/>
          </a:xfrm>
          <a:prstGeom prst="rect">
            <a:avLst/>
          </a:prstGeom>
        </p:spPr>
      </p:pic>
    </p:spTree>
    <p:extLst>
      <p:ext uri="{BB962C8B-B14F-4D97-AF65-F5344CB8AC3E}">
        <p14:creationId xmlns:p14="http://schemas.microsoft.com/office/powerpoint/2010/main" val="3890587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5909-7398-4C4D-B949-51520D8D6F4C}"/>
              </a:ext>
            </a:extLst>
          </p:cNvPr>
          <p:cNvSpPr>
            <a:spLocks noGrp="1"/>
          </p:cNvSpPr>
          <p:nvPr>
            <p:ph type="title"/>
          </p:nvPr>
        </p:nvSpPr>
        <p:spPr/>
        <p:txBody>
          <a:bodyPr/>
          <a:lstStyle/>
          <a:p>
            <a:r>
              <a:rPr lang="en-US" dirty="0"/>
              <a:t>A guide to EIT Food</a:t>
            </a:r>
          </a:p>
        </p:txBody>
      </p:sp>
      <p:sp>
        <p:nvSpPr>
          <p:cNvPr id="3" name="Content Placeholder 2">
            <a:extLst>
              <a:ext uri="{FF2B5EF4-FFF2-40B4-BE49-F238E27FC236}">
                <a16:creationId xmlns:a16="http://schemas.microsoft.com/office/drawing/2014/main" id="{47BC53E0-ACD7-5A47-BCDC-A8059C5204E7}"/>
              </a:ext>
            </a:extLst>
          </p:cNvPr>
          <p:cNvSpPr>
            <a:spLocks noGrp="1"/>
          </p:cNvSpPr>
          <p:nvPr>
            <p:ph idx="1"/>
          </p:nvPr>
        </p:nvSpPr>
        <p:spPr/>
        <p:txBody>
          <a:bodyPr>
            <a:normAutofit/>
          </a:bodyPr>
          <a:lstStyle/>
          <a:p>
            <a:pPr fontAlgn="base"/>
            <a:r>
              <a:rPr lang="en-GB" dirty="0"/>
              <a:t>Use the slide from other deck</a:t>
            </a:r>
          </a:p>
          <a:p>
            <a:pPr fontAlgn="base"/>
            <a:endParaRPr lang="en-GB" dirty="0"/>
          </a:p>
          <a:p>
            <a:pPr marL="0" indent="0">
              <a:buNone/>
            </a:pPr>
            <a:endParaRPr lang="en-US" dirty="0"/>
          </a:p>
        </p:txBody>
      </p:sp>
      <p:pic>
        <p:nvPicPr>
          <p:cNvPr id="6" name="Picture 5">
            <a:extLst>
              <a:ext uri="{FF2B5EF4-FFF2-40B4-BE49-F238E27FC236}">
                <a16:creationId xmlns:a16="http://schemas.microsoft.com/office/drawing/2014/main" id="{43E4AEDD-C27C-4A4A-B156-83479A5013F7}"/>
              </a:ext>
            </a:extLst>
          </p:cNvPr>
          <p:cNvPicPr>
            <a:picLocks noChangeAspect="1"/>
          </p:cNvPicPr>
          <p:nvPr/>
        </p:nvPicPr>
        <p:blipFill>
          <a:blip r:embed="rId2"/>
          <a:stretch>
            <a:fillRect/>
          </a:stretch>
        </p:blipFill>
        <p:spPr>
          <a:xfrm>
            <a:off x="0" y="0"/>
            <a:ext cx="12192000" cy="6858000"/>
          </a:xfrm>
          <a:prstGeom prst="rect">
            <a:avLst/>
          </a:prstGeom>
        </p:spPr>
      </p:pic>
      <p:sp>
        <p:nvSpPr>
          <p:cNvPr id="4" name="Prostokąt 3">
            <a:extLst>
              <a:ext uri="{FF2B5EF4-FFF2-40B4-BE49-F238E27FC236}">
                <a16:creationId xmlns:a16="http://schemas.microsoft.com/office/drawing/2014/main" id="{0DBB4A08-A0F6-460B-8ED9-576D787C0279}"/>
              </a:ext>
            </a:extLst>
          </p:cNvPr>
          <p:cNvSpPr/>
          <p:nvPr/>
        </p:nvSpPr>
        <p:spPr>
          <a:xfrm>
            <a:off x="200025" y="6176963"/>
            <a:ext cx="1562100" cy="815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3">
            <a:extLst>
              <a:ext uri="{FF2B5EF4-FFF2-40B4-BE49-F238E27FC236}">
                <a16:creationId xmlns:a16="http://schemas.microsoft.com/office/drawing/2014/main" id="{01D92F7A-D897-4D83-9F3C-16E1997B0DB5}"/>
              </a:ext>
            </a:extLst>
          </p:cNvPr>
          <p:cNvPicPr>
            <a:picLocks noChangeAspect="1"/>
          </p:cNvPicPr>
          <p:nvPr/>
        </p:nvPicPr>
        <p:blipFill rotWithShape="1">
          <a:blip r:embed="rId3"/>
          <a:srcRect t="-8738" r="32772" b="1"/>
          <a:stretch/>
        </p:blipFill>
        <p:spPr>
          <a:xfrm>
            <a:off x="400642" y="6042026"/>
            <a:ext cx="1361483" cy="691132"/>
          </a:xfrm>
          <a:prstGeom prst="rect">
            <a:avLst/>
          </a:prstGeom>
        </p:spPr>
      </p:pic>
      <p:pic>
        <p:nvPicPr>
          <p:cNvPr id="9" name="Obraz 8">
            <a:extLst>
              <a:ext uri="{FF2B5EF4-FFF2-40B4-BE49-F238E27FC236}">
                <a16:creationId xmlns:a16="http://schemas.microsoft.com/office/drawing/2014/main" id="{8598A160-3E70-4E68-A197-45C80F333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2125" y="6194426"/>
            <a:ext cx="1641546" cy="481582"/>
          </a:xfrm>
          <a:prstGeom prst="rect">
            <a:avLst/>
          </a:prstGeom>
        </p:spPr>
      </p:pic>
    </p:spTree>
    <p:extLst>
      <p:ext uri="{BB962C8B-B14F-4D97-AF65-F5344CB8AC3E}">
        <p14:creationId xmlns:p14="http://schemas.microsoft.com/office/powerpoint/2010/main" val="3820876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596E2E-93C8-C04E-AF64-3DEA79508CB0}"/>
              </a:ext>
            </a:extLst>
          </p:cNvPr>
          <p:cNvSpPr/>
          <p:nvPr/>
        </p:nvSpPr>
        <p:spPr>
          <a:xfrm>
            <a:off x="437030" y="947416"/>
            <a:ext cx="919510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74895"/>
                </a:solidFill>
                <a:effectLst/>
                <a:uLnTx/>
                <a:uFillTx/>
                <a:latin typeface="Calibri" panose="020F0502020204030204"/>
                <a:ea typeface="+mn-ea"/>
                <a:cs typeface="+mn-cs"/>
              </a:rPr>
              <a:t>Our community is unique because it brings together key players from across the food value chain including industry partners, </a:t>
            </a:r>
            <a:r>
              <a:rPr kumimoji="0" lang="en-GB" sz="2000" b="0" i="0" u="none" strike="noStrike" kern="1200" cap="none" spc="0" normalizeH="0" baseline="0" noProof="0" dirty="0" err="1">
                <a:ln>
                  <a:noFill/>
                </a:ln>
                <a:solidFill>
                  <a:srgbClr val="274895"/>
                </a:solidFill>
                <a:effectLst/>
                <a:uLnTx/>
                <a:uFillTx/>
                <a:latin typeface="Calibri" panose="020F0502020204030204"/>
                <a:ea typeface="+mn-ea"/>
                <a:cs typeface="+mn-cs"/>
              </a:rPr>
              <a:t>startups</a:t>
            </a:r>
            <a:r>
              <a:rPr kumimoji="0" lang="en-GB" sz="2000" b="0" i="0" u="none" strike="noStrike" kern="1200" cap="none" spc="0" normalizeH="0" baseline="0" noProof="0" dirty="0">
                <a:ln>
                  <a:noFill/>
                </a:ln>
                <a:solidFill>
                  <a:srgbClr val="274895"/>
                </a:solidFill>
                <a:effectLst/>
                <a:uLnTx/>
                <a:uFillTx/>
                <a:latin typeface="Calibri" panose="020F0502020204030204"/>
                <a:ea typeface="+mn-ea"/>
                <a:cs typeface="+mn-cs"/>
              </a:rPr>
              <a:t>, research centres and universities</a:t>
            </a:r>
          </a:p>
        </p:txBody>
      </p:sp>
      <p:sp>
        <p:nvSpPr>
          <p:cNvPr id="8" name="Rectangle 7">
            <a:extLst>
              <a:ext uri="{FF2B5EF4-FFF2-40B4-BE49-F238E27FC236}">
                <a16:creationId xmlns:a16="http://schemas.microsoft.com/office/drawing/2014/main" id="{FCE11B93-569E-B348-976C-04CD5C82460F}"/>
              </a:ext>
            </a:extLst>
          </p:cNvPr>
          <p:cNvSpPr/>
          <p:nvPr/>
        </p:nvSpPr>
        <p:spPr>
          <a:xfrm>
            <a:off x="1" y="495688"/>
            <a:ext cx="3293214" cy="367021"/>
          </a:xfrm>
          <a:prstGeom prst="rect">
            <a:avLst/>
          </a:prstGeom>
          <a:solidFill>
            <a:srgbClr val="70B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el 1">
            <a:extLst>
              <a:ext uri="{FF2B5EF4-FFF2-40B4-BE49-F238E27FC236}">
                <a16:creationId xmlns:a16="http://schemas.microsoft.com/office/drawing/2014/main" id="{BEE6F86B-411A-8C48-8884-05A8D6E1EF74}"/>
              </a:ext>
            </a:extLst>
          </p:cNvPr>
          <p:cNvSpPr txBox="1">
            <a:spLocks/>
          </p:cNvSpPr>
          <p:nvPr/>
        </p:nvSpPr>
        <p:spPr>
          <a:xfrm>
            <a:off x="437030" y="513502"/>
            <a:ext cx="8690578" cy="408712"/>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100" normalizeH="0" baseline="0" noProof="0" dirty="0">
                <a:ln>
                  <a:noFill/>
                </a:ln>
                <a:solidFill>
                  <a:prstClr val="white"/>
                </a:solidFill>
                <a:effectLst/>
                <a:uLnTx/>
                <a:uFillTx/>
                <a:latin typeface="Calibri" panose="020F0502020204030204"/>
                <a:ea typeface="+mj-ea"/>
                <a:cs typeface="+mj-cs"/>
              </a:rPr>
              <a:t>OUR COMMUNITY</a:t>
            </a:r>
          </a:p>
        </p:txBody>
      </p:sp>
      <p:sp>
        <p:nvSpPr>
          <p:cNvPr id="11" name="Rectangle 10">
            <a:extLst>
              <a:ext uri="{FF2B5EF4-FFF2-40B4-BE49-F238E27FC236}">
                <a16:creationId xmlns:a16="http://schemas.microsoft.com/office/drawing/2014/main" id="{68371841-0DBE-D240-83A0-DEB7C1E91514}"/>
              </a:ext>
            </a:extLst>
          </p:cNvPr>
          <p:cNvSpPr/>
          <p:nvPr/>
        </p:nvSpPr>
        <p:spPr>
          <a:xfrm>
            <a:off x="0" y="280643"/>
            <a:ext cx="2302213" cy="168510"/>
          </a:xfrm>
          <a:prstGeom prst="rect">
            <a:avLst/>
          </a:prstGeom>
          <a:solidFill>
            <a:srgbClr val="004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00231-5B6C-D343-A7F4-E62500263C46}"/>
              </a:ext>
            </a:extLst>
          </p:cNvPr>
          <p:cNvSpPr/>
          <p:nvPr/>
        </p:nvSpPr>
        <p:spPr>
          <a:xfrm>
            <a:off x="471899" y="250283"/>
            <a:ext cx="394278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dirty="0">
                <a:ln>
                  <a:noFill/>
                </a:ln>
                <a:solidFill>
                  <a:prstClr val="white"/>
                </a:solidFill>
                <a:effectLst/>
                <a:uLnTx/>
                <a:uFillTx/>
                <a:latin typeface="Calibri" panose="020F0502020204030204"/>
                <a:ea typeface="+mn-ea"/>
                <a:cs typeface="+mn-cs"/>
              </a:rPr>
              <a:t>IMPROVING FOOD TOGETHER</a:t>
            </a:r>
            <a:endParaRPr kumimoji="0" lang="en-US" sz="900" b="0" i="0" u="none" strike="noStrike" kern="1200" cap="none" spc="10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9261A3C8-A40A-524D-AF94-B145C167A5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363" y="6220329"/>
            <a:ext cx="1015012" cy="505030"/>
          </a:xfrm>
          <a:prstGeom prst="rect">
            <a:avLst/>
          </a:prstGeom>
        </p:spPr>
      </p:pic>
      <p:pic>
        <p:nvPicPr>
          <p:cNvPr id="551" name="Picture 550">
            <a:extLst>
              <a:ext uri="{FF2B5EF4-FFF2-40B4-BE49-F238E27FC236}">
                <a16:creationId xmlns:a16="http://schemas.microsoft.com/office/drawing/2014/main" id="{2955F0CE-1FB1-734E-8CE6-07C79FB31524}"/>
              </a:ext>
            </a:extLst>
          </p:cNvPr>
          <p:cNvPicPr>
            <a:picLocks noChangeAspect="1"/>
          </p:cNvPicPr>
          <p:nvPr/>
        </p:nvPicPr>
        <p:blipFill>
          <a:blip r:embed="rId4"/>
          <a:stretch>
            <a:fillRect/>
          </a:stretch>
        </p:blipFill>
        <p:spPr>
          <a:xfrm>
            <a:off x="10648602" y="6298722"/>
            <a:ext cx="1184028" cy="348244"/>
          </a:xfrm>
          <a:prstGeom prst="rect">
            <a:avLst/>
          </a:prstGeom>
        </p:spPr>
      </p:pic>
      <p:pic>
        <p:nvPicPr>
          <p:cNvPr id="28" name="Picture 27">
            <a:extLst>
              <a:ext uri="{FF2B5EF4-FFF2-40B4-BE49-F238E27FC236}">
                <a16:creationId xmlns:a16="http://schemas.microsoft.com/office/drawing/2014/main" id="{907C8A77-0643-4028-BA49-7A4581886748}"/>
              </a:ext>
            </a:extLst>
          </p:cNvPr>
          <p:cNvPicPr>
            <a:picLocks noChangeAspect="1"/>
          </p:cNvPicPr>
          <p:nvPr/>
        </p:nvPicPr>
        <p:blipFill rotWithShape="1">
          <a:blip r:embed="rId5"/>
          <a:srcRect l="1594" t="833" r="1636" b="833"/>
          <a:stretch/>
        </p:blipFill>
        <p:spPr>
          <a:xfrm>
            <a:off x="1453494" y="1689455"/>
            <a:ext cx="9042228" cy="5168545"/>
          </a:xfrm>
          <a:prstGeom prst="rect">
            <a:avLst/>
          </a:prstGeom>
        </p:spPr>
      </p:pic>
    </p:spTree>
    <p:extLst>
      <p:ext uri="{BB962C8B-B14F-4D97-AF65-F5344CB8AC3E}">
        <p14:creationId xmlns:p14="http://schemas.microsoft.com/office/powerpoint/2010/main" val="728052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9F9"/>
        </a:solidFill>
        <a:effectLst/>
      </p:bgPr>
    </p:bg>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1B80C2BD-9780-45AA-97C0-4E2DFB32EDE7}"/>
              </a:ext>
            </a:extLst>
          </p:cNvPr>
          <p:cNvSpPr>
            <a:spLocks noGrp="1"/>
          </p:cNvSpPr>
          <p:nvPr>
            <p:ph type="body" sz="quarter" idx="17"/>
          </p:nvPr>
        </p:nvSpPr>
        <p:spPr/>
        <p:txBody>
          <a:bodyPr>
            <a:normAutofit fontScale="77500" lnSpcReduction="20000"/>
          </a:bodyPr>
          <a:lstStyle/>
          <a:p>
            <a:r>
              <a:rPr lang="en-US" dirty="0">
                <a:latin typeface="Titillium"/>
              </a:rPr>
              <a:t>Situation of </a:t>
            </a:r>
            <a:r>
              <a:rPr lang="en-US" dirty="0" err="1">
                <a:latin typeface="Titillium"/>
              </a:rPr>
              <a:t>Agrifood</a:t>
            </a:r>
            <a:r>
              <a:rPr lang="en-US" dirty="0">
                <a:latin typeface="Titillium"/>
              </a:rPr>
              <a:t> sector in CEE during the </a:t>
            </a:r>
            <a:r>
              <a:rPr lang="pl-PL" dirty="0" err="1">
                <a:latin typeface="Titillium"/>
              </a:rPr>
              <a:t>pandemic</a:t>
            </a:r>
            <a:r>
              <a:rPr lang="pl-PL" dirty="0">
                <a:latin typeface="Titillium"/>
              </a:rPr>
              <a:t> </a:t>
            </a:r>
            <a:r>
              <a:rPr lang="en-US" dirty="0">
                <a:latin typeface="Titillium"/>
              </a:rPr>
              <a:t>first wave</a:t>
            </a:r>
          </a:p>
        </p:txBody>
      </p:sp>
      <p:pic>
        <p:nvPicPr>
          <p:cNvPr id="4" name="Obraz 3" descr="Obraz zawierający tekst&#10;&#10;Opis wygenerowany automatycznie">
            <a:extLst>
              <a:ext uri="{FF2B5EF4-FFF2-40B4-BE49-F238E27FC236}">
                <a16:creationId xmlns:a16="http://schemas.microsoft.com/office/drawing/2014/main" id="{9D4E10E4-B4E7-46EB-A85F-9833D775F1E7}"/>
              </a:ext>
            </a:extLst>
          </p:cNvPr>
          <p:cNvPicPr>
            <a:picLocks noChangeAspect="1"/>
          </p:cNvPicPr>
          <p:nvPr/>
        </p:nvPicPr>
        <p:blipFill rotWithShape="1">
          <a:blip r:embed="rId3">
            <a:extLst>
              <a:ext uri="{28A0092B-C50C-407E-A947-70E740481C1C}">
                <a14:useLocalDpi xmlns:a14="http://schemas.microsoft.com/office/drawing/2010/main" val="0"/>
              </a:ext>
            </a:extLst>
          </a:blip>
          <a:srcRect l="-1047" t="9445" r="1047" b="13472"/>
          <a:stretch/>
        </p:blipFill>
        <p:spPr>
          <a:xfrm>
            <a:off x="725449" y="973767"/>
            <a:ext cx="5459871" cy="5286376"/>
          </a:xfrm>
          <a:prstGeom prst="rect">
            <a:avLst/>
          </a:prstGeom>
        </p:spPr>
      </p:pic>
      <p:pic>
        <p:nvPicPr>
          <p:cNvPr id="20" name="Obraz 19">
            <a:extLst>
              <a:ext uri="{FF2B5EF4-FFF2-40B4-BE49-F238E27FC236}">
                <a16:creationId xmlns:a16="http://schemas.microsoft.com/office/drawing/2014/main" id="{0EB50B39-A49C-42F0-A44C-0416EB4CAC0C}"/>
              </a:ext>
            </a:extLst>
          </p:cNvPr>
          <p:cNvPicPr>
            <a:picLocks noChangeAspect="1"/>
          </p:cNvPicPr>
          <p:nvPr/>
        </p:nvPicPr>
        <p:blipFill rotWithShape="1">
          <a:blip r:embed="rId4">
            <a:clrChange>
              <a:clrFrom>
                <a:srgbClr val="F2F9F9"/>
              </a:clrFrom>
              <a:clrTo>
                <a:srgbClr val="F2F9F9">
                  <a:alpha val="0"/>
                </a:srgbClr>
              </a:clrTo>
            </a:clrChange>
            <a:extLst>
              <a:ext uri="{28A0092B-C50C-407E-A947-70E740481C1C}">
                <a14:useLocalDpi xmlns:a14="http://schemas.microsoft.com/office/drawing/2010/main" val="0"/>
              </a:ext>
            </a:extLst>
          </a:blip>
          <a:srcRect t="9322" b="13890"/>
          <a:stretch/>
        </p:blipFill>
        <p:spPr>
          <a:xfrm>
            <a:off x="6355515" y="973767"/>
            <a:ext cx="5693610" cy="5266119"/>
          </a:xfrm>
          <a:prstGeom prst="rect">
            <a:avLst/>
          </a:prstGeom>
          <a:solidFill>
            <a:srgbClr val="F2F9F9"/>
          </a:solidFill>
        </p:spPr>
      </p:pic>
      <p:sp>
        <p:nvSpPr>
          <p:cNvPr id="3" name="Prostokąt 2">
            <a:extLst>
              <a:ext uri="{FF2B5EF4-FFF2-40B4-BE49-F238E27FC236}">
                <a16:creationId xmlns:a16="http://schemas.microsoft.com/office/drawing/2014/main" id="{157EB1BC-0E7A-4197-BEFE-96E75FCB7224}"/>
              </a:ext>
            </a:extLst>
          </p:cNvPr>
          <p:cNvSpPr/>
          <p:nvPr/>
        </p:nvSpPr>
        <p:spPr>
          <a:xfrm rot="16200000">
            <a:off x="11630025" y="2152650"/>
            <a:ext cx="1123950" cy="352231"/>
          </a:xfrm>
          <a:prstGeom prst="rect">
            <a:avLst/>
          </a:prstGeom>
          <a:solidFill>
            <a:srgbClr val="F2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Prostokąt 20">
            <a:extLst>
              <a:ext uri="{FF2B5EF4-FFF2-40B4-BE49-F238E27FC236}">
                <a16:creationId xmlns:a16="http://schemas.microsoft.com/office/drawing/2014/main" id="{131D6D4B-90C7-43C9-9EF6-EF7A419E9C6D}"/>
              </a:ext>
            </a:extLst>
          </p:cNvPr>
          <p:cNvSpPr/>
          <p:nvPr/>
        </p:nvSpPr>
        <p:spPr>
          <a:xfrm rot="16200000">
            <a:off x="10213856" y="-465653"/>
            <a:ext cx="1123950" cy="2014743"/>
          </a:xfrm>
          <a:prstGeom prst="rect">
            <a:avLst/>
          </a:prstGeom>
          <a:solidFill>
            <a:srgbClr val="F2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3">
            <a:extLst>
              <a:ext uri="{FF2B5EF4-FFF2-40B4-BE49-F238E27FC236}">
                <a16:creationId xmlns:a16="http://schemas.microsoft.com/office/drawing/2014/main" id="{7A7F7079-92D3-49AE-8557-CE287A3D7EB4}"/>
              </a:ext>
            </a:extLst>
          </p:cNvPr>
          <p:cNvPicPr>
            <a:picLocks noChangeAspect="1"/>
          </p:cNvPicPr>
          <p:nvPr/>
        </p:nvPicPr>
        <p:blipFill rotWithShape="1">
          <a:blip r:embed="rId5"/>
          <a:srcRect t="-8738" r="32772" b="1"/>
          <a:stretch/>
        </p:blipFill>
        <p:spPr>
          <a:xfrm>
            <a:off x="8976321" y="5981659"/>
            <a:ext cx="1361483" cy="691132"/>
          </a:xfrm>
          <a:prstGeom prst="rect">
            <a:avLst/>
          </a:prstGeom>
        </p:spPr>
      </p:pic>
      <p:pic>
        <p:nvPicPr>
          <p:cNvPr id="10" name="Obraz 9">
            <a:extLst>
              <a:ext uri="{FF2B5EF4-FFF2-40B4-BE49-F238E27FC236}">
                <a16:creationId xmlns:a16="http://schemas.microsoft.com/office/drawing/2014/main" id="{0789FB08-75CD-4A97-89AE-1930C53352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7804" y="6134059"/>
            <a:ext cx="1641546" cy="481582"/>
          </a:xfrm>
          <a:prstGeom prst="rect">
            <a:avLst/>
          </a:prstGeom>
        </p:spPr>
      </p:pic>
    </p:spTree>
    <p:extLst>
      <p:ext uri="{BB962C8B-B14F-4D97-AF65-F5344CB8AC3E}">
        <p14:creationId xmlns:p14="http://schemas.microsoft.com/office/powerpoint/2010/main" val="1818012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F0350671-3F4F-48C1-8D10-42BAC7DB9C0F}"/>
              </a:ext>
            </a:extLst>
          </p:cNvPr>
          <p:cNvSpPr>
            <a:spLocks noGrp="1"/>
          </p:cNvSpPr>
          <p:nvPr>
            <p:ph type="body" sz="quarter" idx="17"/>
          </p:nvPr>
        </p:nvSpPr>
        <p:spPr>
          <a:xfrm>
            <a:off x="442419" y="403062"/>
            <a:ext cx="8882556" cy="432048"/>
          </a:xfrm>
        </p:spPr>
        <p:txBody>
          <a:bodyPr>
            <a:noAutofit/>
          </a:bodyPr>
          <a:lstStyle/>
          <a:p>
            <a:r>
              <a:rPr lang="en-AU" sz="2300" dirty="0">
                <a:effectLst/>
                <a:latin typeface="Titillium"/>
              </a:rPr>
              <a:t>People plan to buy more local food and </a:t>
            </a:r>
            <a:r>
              <a:rPr lang="en-AU" sz="2300" b="1" dirty="0">
                <a:effectLst/>
                <a:latin typeface="Titillium"/>
              </a:rPr>
              <a:t>reduce</a:t>
            </a:r>
            <a:r>
              <a:rPr lang="pl-PL" sz="2300" b="1" dirty="0">
                <a:effectLst/>
                <a:latin typeface="Titillium"/>
              </a:rPr>
              <a:t> </a:t>
            </a:r>
            <a:r>
              <a:rPr lang="en-AU" sz="2300" dirty="0">
                <a:effectLst/>
                <a:latin typeface="Titillium"/>
              </a:rPr>
              <a:t>unsustainable packaging and </a:t>
            </a:r>
            <a:r>
              <a:rPr lang="en-AU" sz="2300" b="1" dirty="0">
                <a:effectLst/>
                <a:latin typeface="Titillium"/>
              </a:rPr>
              <a:t>food waste</a:t>
            </a:r>
            <a:endParaRPr lang="pl-PL" sz="2300" b="1" dirty="0">
              <a:effectLst/>
              <a:latin typeface="Titillium"/>
            </a:endParaRPr>
          </a:p>
          <a:p>
            <a:endParaRPr lang="en-US" sz="2000" dirty="0"/>
          </a:p>
        </p:txBody>
      </p:sp>
      <p:pic>
        <p:nvPicPr>
          <p:cNvPr id="7" name="Obraz 6">
            <a:extLst>
              <a:ext uri="{FF2B5EF4-FFF2-40B4-BE49-F238E27FC236}">
                <a16:creationId xmlns:a16="http://schemas.microsoft.com/office/drawing/2014/main" id="{15571659-2971-49AB-B849-A0FC3A96C5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36135" y="1344844"/>
            <a:ext cx="3676650" cy="4056549"/>
          </a:xfrm>
          <a:prstGeom prst="rect">
            <a:avLst/>
          </a:prstGeom>
        </p:spPr>
      </p:pic>
      <p:pic>
        <p:nvPicPr>
          <p:cNvPr id="10" name="Obraz 9">
            <a:extLst>
              <a:ext uri="{FF2B5EF4-FFF2-40B4-BE49-F238E27FC236}">
                <a16:creationId xmlns:a16="http://schemas.microsoft.com/office/drawing/2014/main" id="{29FF55D5-5208-4213-BA70-B0ACD9CB931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30909" y="1974965"/>
            <a:ext cx="3290823" cy="3862387"/>
          </a:xfrm>
          <a:prstGeom prst="rect">
            <a:avLst/>
          </a:prstGeom>
        </p:spPr>
      </p:pic>
      <p:sp>
        <p:nvSpPr>
          <p:cNvPr id="15" name="pole tekstowe 14">
            <a:extLst>
              <a:ext uri="{FF2B5EF4-FFF2-40B4-BE49-F238E27FC236}">
                <a16:creationId xmlns:a16="http://schemas.microsoft.com/office/drawing/2014/main" id="{F3168BC3-741B-4028-A3F8-D826AA32ED0A}"/>
              </a:ext>
            </a:extLst>
          </p:cNvPr>
          <p:cNvSpPr txBox="1"/>
          <p:nvPr/>
        </p:nvSpPr>
        <p:spPr>
          <a:xfrm>
            <a:off x="3697181" y="1020648"/>
            <a:ext cx="4552248" cy="877163"/>
          </a:xfrm>
          <a:prstGeom prst="rect">
            <a:avLst/>
          </a:prstGeom>
          <a:noFill/>
        </p:spPr>
        <p:txBody>
          <a:bodyPr wrap="square">
            <a:spAutoFit/>
          </a:bodyPr>
          <a:lstStyle/>
          <a:p>
            <a:endParaRPr lang="pl-PL" sz="2000" b="1" dirty="0">
              <a:effectLst/>
            </a:endParaRPr>
          </a:p>
          <a:p>
            <a:endParaRPr lang="pl-PL" sz="1500" dirty="0">
              <a:effectLst/>
            </a:endParaRPr>
          </a:p>
          <a:p>
            <a:pPr marL="285750" indent="-285750">
              <a:buFont typeface="Arial" panose="020B0604020202020204" pitchFamily="34" charset="0"/>
              <a:buChar char="•"/>
            </a:pPr>
            <a:endParaRPr lang="pl-PL" sz="1600" b="1" dirty="0">
              <a:latin typeface="Titillium"/>
            </a:endParaRPr>
          </a:p>
        </p:txBody>
      </p:sp>
      <p:pic>
        <p:nvPicPr>
          <p:cNvPr id="8" name="Picture 3">
            <a:extLst>
              <a:ext uri="{FF2B5EF4-FFF2-40B4-BE49-F238E27FC236}">
                <a16:creationId xmlns:a16="http://schemas.microsoft.com/office/drawing/2014/main" id="{55252277-0B6D-4C70-B985-6136FF6077E3}"/>
              </a:ext>
            </a:extLst>
          </p:cNvPr>
          <p:cNvPicPr>
            <a:picLocks noChangeAspect="1"/>
          </p:cNvPicPr>
          <p:nvPr/>
        </p:nvPicPr>
        <p:blipFill rotWithShape="1">
          <a:blip r:embed="rId5"/>
          <a:srcRect t="-8738" r="32772" b="1"/>
          <a:stretch/>
        </p:blipFill>
        <p:spPr>
          <a:xfrm>
            <a:off x="8958061" y="5886450"/>
            <a:ext cx="1361483" cy="691132"/>
          </a:xfrm>
          <a:prstGeom prst="rect">
            <a:avLst/>
          </a:prstGeom>
        </p:spPr>
      </p:pic>
      <p:pic>
        <p:nvPicPr>
          <p:cNvPr id="9" name="Obraz 8">
            <a:extLst>
              <a:ext uri="{FF2B5EF4-FFF2-40B4-BE49-F238E27FC236}">
                <a16:creationId xmlns:a16="http://schemas.microsoft.com/office/drawing/2014/main" id="{1D02E538-7242-4DB5-ADBA-C1F3022E05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9544" y="6038850"/>
            <a:ext cx="1641546" cy="481582"/>
          </a:xfrm>
          <a:prstGeom prst="rect">
            <a:avLst/>
          </a:prstGeom>
        </p:spPr>
      </p:pic>
      <p:pic>
        <p:nvPicPr>
          <p:cNvPr id="11" name="Obraz 10">
            <a:extLst>
              <a:ext uri="{FF2B5EF4-FFF2-40B4-BE49-F238E27FC236}">
                <a16:creationId xmlns:a16="http://schemas.microsoft.com/office/drawing/2014/main" id="{66E9413B-6053-4CAC-BDF5-9B994CE2CD81}"/>
              </a:ext>
            </a:extLst>
          </p:cNvPr>
          <p:cNvPicPr>
            <a:picLocks noChangeAspect="1"/>
          </p:cNvPicPr>
          <p:nvPr/>
        </p:nvPicPr>
        <p:blipFill rotWithShape="1">
          <a:blip r:embed="rId7"/>
          <a:srcRect l="22656" t="17454" r="46953" b="7762"/>
          <a:stretch/>
        </p:blipFill>
        <p:spPr>
          <a:xfrm>
            <a:off x="230910" y="1391725"/>
            <a:ext cx="3705225" cy="5128707"/>
          </a:xfrm>
          <a:prstGeom prst="rect">
            <a:avLst/>
          </a:prstGeom>
        </p:spPr>
      </p:pic>
      <p:sp>
        <p:nvSpPr>
          <p:cNvPr id="12" name="pole tekstowe 11">
            <a:extLst>
              <a:ext uri="{FF2B5EF4-FFF2-40B4-BE49-F238E27FC236}">
                <a16:creationId xmlns:a16="http://schemas.microsoft.com/office/drawing/2014/main" id="{FDB40A50-5412-4B78-AE1C-8FD3CBEA4853}"/>
              </a:ext>
            </a:extLst>
          </p:cNvPr>
          <p:cNvSpPr txBox="1"/>
          <p:nvPr/>
        </p:nvSpPr>
        <p:spPr>
          <a:xfrm>
            <a:off x="4118736" y="5735602"/>
            <a:ext cx="4839325" cy="784830"/>
          </a:xfrm>
          <a:prstGeom prst="rect">
            <a:avLst/>
          </a:prstGeom>
          <a:noFill/>
        </p:spPr>
        <p:txBody>
          <a:bodyPr wrap="square" rtlCol="0">
            <a:spAutoFit/>
          </a:bodyPr>
          <a:lstStyle/>
          <a:p>
            <a:r>
              <a:rPr lang="pl-PL" sz="1500" dirty="0"/>
              <a:t>CAWI, 10 </a:t>
            </a:r>
            <a:r>
              <a:rPr lang="pl-PL" sz="1500" dirty="0" err="1"/>
              <a:t>countries</a:t>
            </a:r>
            <a:r>
              <a:rPr lang="pl-PL" sz="1500" dirty="0"/>
              <a:t> (</a:t>
            </a:r>
            <a:r>
              <a:rPr lang="pl-PL" sz="1500" dirty="0" err="1">
                <a:effectLst/>
              </a:rPr>
              <a:t>Spain</a:t>
            </a:r>
            <a:r>
              <a:rPr lang="en-AU" sz="1500" dirty="0">
                <a:effectLst/>
              </a:rPr>
              <a:t>, </a:t>
            </a:r>
            <a:r>
              <a:rPr lang="pl-PL" sz="1500" dirty="0" err="1">
                <a:effectLst/>
              </a:rPr>
              <a:t>Sweden</a:t>
            </a:r>
            <a:r>
              <a:rPr lang="en-AU" sz="1500" dirty="0">
                <a:effectLst/>
              </a:rPr>
              <a:t>, </a:t>
            </a:r>
            <a:r>
              <a:rPr lang="pl-PL" sz="1500" dirty="0">
                <a:effectLst/>
              </a:rPr>
              <a:t>Germany</a:t>
            </a:r>
            <a:r>
              <a:rPr lang="en-AU" sz="1500" dirty="0">
                <a:effectLst/>
              </a:rPr>
              <a:t>, UK, </a:t>
            </a:r>
            <a:r>
              <a:rPr lang="pl-PL" sz="1500" b="1" dirty="0">
                <a:effectLst/>
              </a:rPr>
              <a:t>Poland</a:t>
            </a:r>
            <a:r>
              <a:rPr lang="en-AU" sz="1500" dirty="0">
                <a:effectLst/>
              </a:rPr>
              <a:t>, </a:t>
            </a:r>
            <a:r>
              <a:rPr lang="pl-PL" sz="1500" dirty="0" err="1">
                <a:effectLst/>
              </a:rPr>
              <a:t>Italy</a:t>
            </a:r>
            <a:r>
              <a:rPr lang="en-AU" sz="1500" dirty="0">
                <a:effectLst/>
              </a:rPr>
              <a:t>, </a:t>
            </a:r>
            <a:r>
              <a:rPr lang="pl-PL" sz="1500" dirty="0">
                <a:effectLst/>
              </a:rPr>
              <a:t>France</a:t>
            </a:r>
            <a:r>
              <a:rPr lang="en-AU" sz="1500" dirty="0">
                <a:effectLst/>
              </a:rPr>
              <a:t>, </a:t>
            </a:r>
            <a:r>
              <a:rPr lang="pl-PL" sz="1500" dirty="0">
                <a:effectLst/>
              </a:rPr>
              <a:t>Greece</a:t>
            </a:r>
            <a:r>
              <a:rPr lang="en-AU" sz="1500" dirty="0">
                <a:effectLst/>
              </a:rPr>
              <a:t>, </a:t>
            </a:r>
            <a:r>
              <a:rPr lang="pl-PL" sz="1500" dirty="0" err="1">
                <a:effectLst/>
              </a:rPr>
              <a:t>Finland</a:t>
            </a:r>
            <a:r>
              <a:rPr lang="en-AU" sz="1500" dirty="0">
                <a:effectLst/>
              </a:rPr>
              <a:t>, </a:t>
            </a:r>
            <a:r>
              <a:rPr lang="pl-PL" sz="1500" dirty="0">
                <a:effectLst/>
              </a:rPr>
              <a:t>Romania</a:t>
            </a:r>
            <a:r>
              <a:rPr lang="pl-PL" sz="1500" dirty="0"/>
              <a:t>), 17-25 </a:t>
            </a:r>
            <a:r>
              <a:rPr lang="pl-PL" sz="1500" dirty="0" err="1"/>
              <a:t>September</a:t>
            </a:r>
            <a:r>
              <a:rPr lang="pl-PL" sz="1500" dirty="0"/>
              <a:t>, </a:t>
            </a:r>
            <a:r>
              <a:rPr lang="pl-PL" sz="1500" dirty="0" err="1"/>
              <a:t>sample</a:t>
            </a:r>
            <a:r>
              <a:rPr lang="pl-PL" sz="1500" dirty="0"/>
              <a:t> 500 </a:t>
            </a:r>
            <a:r>
              <a:rPr lang="pl-PL" sz="1500" dirty="0" err="1"/>
              <a:t>consumer</a:t>
            </a:r>
            <a:r>
              <a:rPr lang="pl-PL" sz="1500" dirty="0"/>
              <a:t> per country, </a:t>
            </a:r>
            <a:r>
              <a:rPr lang="pl-PL" sz="1500" dirty="0" err="1"/>
              <a:t>total</a:t>
            </a:r>
            <a:r>
              <a:rPr lang="pl-PL" sz="1500" dirty="0"/>
              <a:t> 5000 </a:t>
            </a:r>
            <a:r>
              <a:rPr lang="pl-PL" sz="1500" dirty="0" err="1"/>
              <a:t>consumers</a:t>
            </a:r>
            <a:endParaRPr lang="en-AU" sz="1500" dirty="0"/>
          </a:p>
        </p:txBody>
      </p:sp>
    </p:spTree>
    <p:extLst>
      <p:ext uri="{BB962C8B-B14F-4D97-AF65-F5344CB8AC3E}">
        <p14:creationId xmlns:p14="http://schemas.microsoft.com/office/powerpoint/2010/main" val="1977440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9F9"/>
        </a:solidFill>
        <a:effectLst/>
      </p:bgPr>
    </p:bg>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D825B93C-9E30-438F-9BC1-79E37912348F}"/>
              </a:ext>
            </a:extLst>
          </p:cNvPr>
          <p:cNvPicPr>
            <a:picLocks noChangeAspect="1"/>
          </p:cNvPicPr>
          <p:nvPr/>
        </p:nvPicPr>
        <p:blipFill rotWithShape="1">
          <a:blip r:embed="rId2"/>
          <a:srcRect t="12944" b="48038"/>
          <a:stretch/>
        </p:blipFill>
        <p:spPr>
          <a:xfrm>
            <a:off x="427453" y="143542"/>
            <a:ext cx="5874438" cy="6570915"/>
          </a:xfrm>
          <a:prstGeom prst="rect">
            <a:avLst/>
          </a:prstGeom>
        </p:spPr>
      </p:pic>
      <p:sp>
        <p:nvSpPr>
          <p:cNvPr id="12" name="Prostokąt 11">
            <a:extLst>
              <a:ext uri="{FF2B5EF4-FFF2-40B4-BE49-F238E27FC236}">
                <a16:creationId xmlns:a16="http://schemas.microsoft.com/office/drawing/2014/main" id="{8FD41492-357D-497F-B3E0-F70C1CE8124C}"/>
              </a:ext>
            </a:extLst>
          </p:cNvPr>
          <p:cNvSpPr/>
          <p:nvPr/>
        </p:nvSpPr>
        <p:spPr>
          <a:xfrm>
            <a:off x="7809419" y="0"/>
            <a:ext cx="3646714" cy="685800"/>
          </a:xfrm>
          <a:prstGeom prst="rect">
            <a:avLst/>
          </a:prstGeom>
          <a:solidFill>
            <a:srgbClr val="F2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Prostokąt 12">
            <a:extLst>
              <a:ext uri="{FF2B5EF4-FFF2-40B4-BE49-F238E27FC236}">
                <a16:creationId xmlns:a16="http://schemas.microsoft.com/office/drawing/2014/main" id="{069D9777-31E1-42B7-93D5-DE6E167D43F0}"/>
              </a:ext>
            </a:extLst>
          </p:cNvPr>
          <p:cNvSpPr/>
          <p:nvPr/>
        </p:nvSpPr>
        <p:spPr>
          <a:xfrm>
            <a:off x="11549742" y="1970314"/>
            <a:ext cx="642257" cy="685800"/>
          </a:xfrm>
          <a:prstGeom prst="rect">
            <a:avLst/>
          </a:prstGeom>
          <a:solidFill>
            <a:srgbClr val="F2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Obraz 2">
            <a:extLst>
              <a:ext uri="{FF2B5EF4-FFF2-40B4-BE49-F238E27FC236}">
                <a16:creationId xmlns:a16="http://schemas.microsoft.com/office/drawing/2014/main" id="{8A9B2B08-025A-42E1-AF21-77EB2AF4E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542" y="685800"/>
            <a:ext cx="5320411" cy="5342831"/>
          </a:xfrm>
          <a:prstGeom prst="rect">
            <a:avLst/>
          </a:prstGeom>
        </p:spPr>
      </p:pic>
      <p:sp>
        <p:nvSpPr>
          <p:cNvPr id="4" name="Prostokąt 3">
            <a:extLst>
              <a:ext uri="{FF2B5EF4-FFF2-40B4-BE49-F238E27FC236}">
                <a16:creationId xmlns:a16="http://schemas.microsoft.com/office/drawing/2014/main" id="{CDCDD1CE-2328-407D-9A9A-5E8A1F628D55}"/>
              </a:ext>
            </a:extLst>
          </p:cNvPr>
          <p:cNvSpPr/>
          <p:nvPr/>
        </p:nvSpPr>
        <p:spPr>
          <a:xfrm rot="5400000">
            <a:off x="5932580" y="3160241"/>
            <a:ext cx="2309696" cy="228078"/>
          </a:xfrm>
          <a:prstGeom prst="rect">
            <a:avLst/>
          </a:prstGeom>
          <a:solidFill>
            <a:srgbClr val="F2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Prostokąt 19">
            <a:extLst>
              <a:ext uri="{FF2B5EF4-FFF2-40B4-BE49-F238E27FC236}">
                <a16:creationId xmlns:a16="http://schemas.microsoft.com/office/drawing/2014/main" id="{EF0C14D2-552E-4495-AE3C-004CDA8C9472}"/>
              </a:ext>
            </a:extLst>
          </p:cNvPr>
          <p:cNvSpPr/>
          <p:nvPr/>
        </p:nvSpPr>
        <p:spPr>
          <a:xfrm rot="10800000">
            <a:off x="8199875" y="5434377"/>
            <a:ext cx="2309696" cy="228078"/>
          </a:xfrm>
          <a:prstGeom prst="rect">
            <a:avLst/>
          </a:prstGeom>
          <a:solidFill>
            <a:srgbClr val="F2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3">
            <a:extLst>
              <a:ext uri="{FF2B5EF4-FFF2-40B4-BE49-F238E27FC236}">
                <a16:creationId xmlns:a16="http://schemas.microsoft.com/office/drawing/2014/main" id="{778B3AC3-2F0D-4F99-BBA8-F30B87DA6F2B}"/>
              </a:ext>
            </a:extLst>
          </p:cNvPr>
          <p:cNvPicPr>
            <a:picLocks noChangeAspect="1"/>
          </p:cNvPicPr>
          <p:nvPr/>
        </p:nvPicPr>
        <p:blipFill rotWithShape="1">
          <a:blip r:embed="rId4"/>
          <a:srcRect t="-8738" r="32772" b="1"/>
          <a:stretch/>
        </p:blipFill>
        <p:spPr>
          <a:xfrm>
            <a:off x="8958061" y="5984421"/>
            <a:ext cx="1361483" cy="691132"/>
          </a:xfrm>
          <a:prstGeom prst="rect">
            <a:avLst/>
          </a:prstGeom>
        </p:spPr>
      </p:pic>
      <p:pic>
        <p:nvPicPr>
          <p:cNvPr id="10" name="Obraz 9">
            <a:extLst>
              <a:ext uri="{FF2B5EF4-FFF2-40B4-BE49-F238E27FC236}">
                <a16:creationId xmlns:a16="http://schemas.microsoft.com/office/drawing/2014/main" id="{49A569C0-89A5-48E0-AE9C-B19B3B7B5A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9544" y="6136821"/>
            <a:ext cx="1641546" cy="481582"/>
          </a:xfrm>
          <a:prstGeom prst="rect">
            <a:avLst/>
          </a:prstGeom>
        </p:spPr>
      </p:pic>
    </p:spTree>
    <p:extLst>
      <p:ext uri="{BB962C8B-B14F-4D97-AF65-F5344CB8AC3E}">
        <p14:creationId xmlns:p14="http://schemas.microsoft.com/office/powerpoint/2010/main" val="3536275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9F9"/>
        </a:solidFill>
        <a:effectLst/>
      </p:bgPr>
    </p:bg>
    <p:spTree>
      <p:nvGrpSpPr>
        <p:cNvPr id="1" name=""/>
        <p:cNvGrpSpPr/>
        <p:nvPr/>
      </p:nvGrpSpPr>
      <p:grpSpPr>
        <a:xfrm>
          <a:off x="0" y="0"/>
          <a:ext cx="0" cy="0"/>
          <a:chOff x="0" y="0"/>
          <a:chExt cx="0" cy="0"/>
        </a:xfrm>
      </p:grpSpPr>
      <p:sp>
        <p:nvSpPr>
          <p:cNvPr id="6" name="Symbol zastępczy tekstu 5">
            <a:extLst>
              <a:ext uri="{FF2B5EF4-FFF2-40B4-BE49-F238E27FC236}">
                <a16:creationId xmlns:a16="http://schemas.microsoft.com/office/drawing/2014/main" id="{922884B9-1204-4F52-83B1-B25DE778C3F7}"/>
              </a:ext>
            </a:extLst>
          </p:cNvPr>
          <p:cNvSpPr>
            <a:spLocks noGrp="1"/>
          </p:cNvSpPr>
          <p:nvPr>
            <p:ph type="body" sz="quarter" idx="17"/>
          </p:nvPr>
        </p:nvSpPr>
        <p:spPr>
          <a:xfrm>
            <a:off x="623394" y="541719"/>
            <a:ext cx="8900750" cy="2179710"/>
          </a:xfrm>
        </p:spPr>
        <p:txBody>
          <a:bodyPr>
            <a:normAutofit/>
          </a:bodyPr>
          <a:lstStyle/>
          <a:p>
            <a:r>
              <a:rPr lang="pl-PL" sz="2800" dirty="0" err="1">
                <a:latin typeface="Titillium"/>
              </a:rPr>
              <a:t>Future</a:t>
            </a:r>
            <a:r>
              <a:rPr lang="pl-PL" sz="2800" dirty="0">
                <a:latin typeface="Titillium"/>
              </a:rPr>
              <a:t> </a:t>
            </a:r>
            <a:r>
              <a:rPr lang="pl-PL" sz="2800" dirty="0" err="1">
                <a:latin typeface="Titillium"/>
              </a:rPr>
              <a:t>after</a:t>
            </a:r>
            <a:r>
              <a:rPr lang="pl-PL" sz="2800" dirty="0">
                <a:latin typeface="Titillium"/>
              </a:rPr>
              <a:t> </a:t>
            </a:r>
            <a:r>
              <a:rPr lang="pl-PL" sz="2800" dirty="0" err="1">
                <a:latin typeface="Titillium"/>
              </a:rPr>
              <a:t>pandemic</a:t>
            </a:r>
            <a:r>
              <a:rPr lang="pl-PL" sz="2800" dirty="0">
                <a:latin typeface="Titillium"/>
              </a:rPr>
              <a:t> – </a:t>
            </a:r>
            <a:r>
              <a:rPr lang="pl-PL" sz="2800" dirty="0" err="1">
                <a:latin typeface="Titillium"/>
              </a:rPr>
              <a:t>opportunities</a:t>
            </a:r>
            <a:r>
              <a:rPr lang="pl-PL" sz="2800" dirty="0">
                <a:latin typeface="Titillium"/>
              </a:rPr>
              <a:t> to </a:t>
            </a:r>
            <a:r>
              <a:rPr lang="pl-PL" sz="2800" dirty="0" err="1">
                <a:latin typeface="Titillium"/>
              </a:rPr>
              <a:t>reduce</a:t>
            </a:r>
            <a:r>
              <a:rPr lang="pl-PL" sz="2800" dirty="0">
                <a:latin typeface="Titillium"/>
              </a:rPr>
              <a:t> food </a:t>
            </a:r>
            <a:r>
              <a:rPr lang="pl-PL" sz="2800" dirty="0" err="1">
                <a:latin typeface="Titillium"/>
              </a:rPr>
              <a:t>loss</a:t>
            </a:r>
            <a:r>
              <a:rPr lang="pl-PL" sz="2800" dirty="0">
                <a:latin typeface="Titillium"/>
              </a:rPr>
              <a:t> </a:t>
            </a:r>
            <a:endParaRPr lang="en-AU" sz="2800" dirty="0">
              <a:latin typeface="Titillium"/>
            </a:endParaRPr>
          </a:p>
        </p:txBody>
      </p:sp>
      <p:pic>
        <p:nvPicPr>
          <p:cNvPr id="4" name="Obraz 3">
            <a:extLst>
              <a:ext uri="{FF2B5EF4-FFF2-40B4-BE49-F238E27FC236}">
                <a16:creationId xmlns:a16="http://schemas.microsoft.com/office/drawing/2014/main" id="{E3C74D7C-AE2A-4E00-8922-657247B4D257}"/>
              </a:ext>
            </a:extLst>
          </p:cNvPr>
          <p:cNvPicPr>
            <a:picLocks noChangeAspect="1"/>
          </p:cNvPicPr>
          <p:nvPr/>
        </p:nvPicPr>
        <p:blipFill rotWithShape="1">
          <a:blip r:embed="rId3">
            <a:extLst>
              <a:ext uri="{28A0092B-C50C-407E-A947-70E740481C1C}">
                <a14:useLocalDpi xmlns:a14="http://schemas.microsoft.com/office/drawing/2010/main" val="0"/>
              </a:ext>
            </a:extLst>
          </a:blip>
          <a:srcRect t="15633" b="61017"/>
          <a:stretch/>
        </p:blipFill>
        <p:spPr>
          <a:xfrm>
            <a:off x="329602" y="1713284"/>
            <a:ext cx="6404792" cy="3590926"/>
          </a:xfrm>
          <a:prstGeom prst="rect">
            <a:avLst/>
          </a:prstGeom>
        </p:spPr>
      </p:pic>
      <p:pic>
        <p:nvPicPr>
          <p:cNvPr id="8" name="Picture 3">
            <a:extLst>
              <a:ext uri="{FF2B5EF4-FFF2-40B4-BE49-F238E27FC236}">
                <a16:creationId xmlns:a16="http://schemas.microsoft.com/office/drawing/2014/main" id="{3DF10DE9-424B-41A1-BBB7-E009663613BC}"/>
              </a:ext>
            </a:extLst>
          </p:cNvPr>
          <p:cNvPicPr>
            <a:picLocks noChangeAspect="1"/>
          </p:cNvPicPr>
          <p:nvPr/>
        </p:nvPicPr>
        <p:blipFill rotWithShape="1">
          <a:blip r:embed="rId4"/>
          <a:srcRect t="-8738" r="32772" b="1"/>
          <a:stretch/>
        </p:blipFill>
        <p:spPr>
          <a:xfrm>
            <a:off x="8958061" y="5886450"/>
            <a:ext cx="1361483" cy="691132"/>
          </a:xfrm>
          <a:prstGeom prst="rect">
            <a:avLst/>
          </a:prstGeom>
        </p:spPr>
      </p:pic>
      <p:pic>
        <p:nvPicPr>
          <p:cNvPr id="9" name="Obraz 8">
            <a:extLst>
              <a:ext uri="{FF2B5EF4-FFF2-40B4-BE49-F238E27FC236}">
                <a16:creationId xmlns:a16="http://schemas.microsoft.com/office/drawing/2014/main" id="{65713203-0F4B-4C23-96B7-38B20574E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9544" y="6038850"/>
            <a:ext cx="1641546" cy="481582"/>
          </a:xfrm>
          <a:prstGeom prst="rect">
            <a:avLst/>
          </a:prstGeom>
        </p:spPr>
      </p:pic>
      <p:sp>
        <p:nvSpPr>
          <p:cNvPr id="10" name="pole tekstowe 9">
            <a:extLst>
              <a:ext uri="{FF2B5EF4-FFF2-40B4-BE49-F238E27FC236}">
                <a16:creationId xmlns:a16="http://schemas.microsoft.com/office/drawing/2014/main" id="{0DC38EC8-76EA-4C82-A767-918A2E5DBC7D}"/>
              </a:ext>
            </a:extLst>
          </p:cNvPr>
          <p:cNvSpPr txBox="1"/>
          <p:nvPr/>
        </p:nvSpPr>
        <p:spPr>
          <a:xfrm>
            <a:off x="7006802" y="3100328"/>
            <a:ext cx="4466741" cy="2585323"/>
          </a:xfrm>
          <a:prstGeom prst="rect">
            <a:avLst/>
          </a:prstGeom>
          <a:noFill/>
        </p:spPr>
        <p:txBody>
          <a:bodyPr wrap="square" rtlCol="0">
            <a:spAutoFit/>
          </a:bodyPr>
          <a:lstStyle/>
          <a:p>
            <a:pPr marL="285750" indent="-285750">
              <a:buFont typeface="Arial" panose="020B0604020202020204" pitchFamily="34" charset="0"/>
              <a:buChar char="•"/>
            </a:pPr>
            <a:r>
              <a:rPr lang="pl-PL" b="1" dirty="0" err="1"/>
              <a:t>Baltic</a:t>
            </a:r>
            <a:r>
              <a:rPr lang="pl-PL" b="1" dirty="0"/>
              <a:t> </a:t>
            </a:r>
            <a:r>
              <a:rPr lang="pl-PL" b="1" dirty="0" err="1"/>
              <a:t>Bubble</a:t>
            </a:r>
            <a:r>
              <a:rPr lang="pl-PL" b="1" dirty="0"/>
              <a:t> </a:t>
            </a:r>
            <a:r>
              <a:rPr lang="en-AU" dirty="0"/>
              <a:t>– creation of the Single Baltic anti-virus area</a:t>
            </a:r>
            <a:endParaRPr lang="pl-PL"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pl-PL" b="1" dirty="0"/>
              <a:t>S</a:t>
            </a:r>
            <a:r>
              <a:rPr lang="en-AU" b="1" dirty="0"/>
              <a:t>table fast lanes for essential goods</a:t>
            </a:r>
            <a:r>
              <a:rPr lang="pl-PL" b="1" dirty="0"/>
              <a:t> </a:t>
            </a:r>
            <a:r>
              <a:rPr lang="pl-PL" b="1" dirty="0" err="1"/>
              <a:t>incl</a:t>
            </a:r>
            <a:r>
              <a:rPr lang="pl-PL" b="1" dirty="0"/>
              <a:t>. food </a:t>
            </a:r>
            <a:r>
              <a:rPr lang="pl-PL" dirty="0"/>
              <a:t>- </a:t>
            </a:r>
            <a:r>
              <a:rPr lang="en-AU" dirty="0"/>
              <a:t>solution to avoid losses for agricultural and food </a:t>
            </a:r>
            <a:r>
              <a:rPr lang="pl-PL" dirty="0"/>
              <a:t> </a:t>
            </a:r>
            <a:r>
              <a:rPr lang="en-AU" dirty="0"/>
              <a:t>producers for which long-term storage of their products is not </a:t>
            </a:r>
            <a:r>
              <a:rPr lang="pl-PL" dirty="0"/>
              <a:t> </a:t>
            </a:r>
            <a:r>
              <a:rPr lang="en-AU" dirty="0"/>
              <a:t>possible</a:t>
            </a:r>
            <a:endParaRPr lang="pl-PL" dirty="0"/>
          </a:p>
          <a:p>
            <a:pPr marL="285750" indent="-285750">
              <a:buFont typeface="Arial" panose="020B0604020202020204" pitchFamily="34" charset="0"/>
              <a:buChar char="•"/>
            </a:pPr>
            <a:endParaRPr lang="pl-PL" dirty="0"/>
          </a:p>
        </p:txBody>
      </p:sp>
      <p:sp>
        <p:nvSpPr>
          <p:cNvPr id="2" name="pole tekstowe 1">
            <a:extLst>
              <a:ext uri="{FF2B5EF4-FFF2-40B4-BE49-F238E27FC236}">
                <a16:creationId xmlns:a16="http://schemas.microsoft.com/office/drawing/2014/main" id="{F620A314-A0B8-434A-8C07-973075F63B13}"/>
              </a:ext>
            </a:extLst>
          </p:cNvPr>
          <p:cNvSpPr txBox="1"/>
          <p:nvPr/>
        </p:nvSpPr>
        <p:spPr>
          <a:xfrm>
            <a:off x="7173684" y="2654796"/>
            <a:ext cx="4082143" cy="400110"/>
          </a:xfrm>
          <a:prstGeom prst="rect">
            <a:avLst/>
          </a:prstGeom>
          <a:solidFill>
            <a:srgbClr val="F2F9F9"/>
          </a:solidFill>
          <a:ln>
            <a:noFill/>
          </a:ln>
        </p:spPr>
        <p:txBody>
          <a:bodyPr wrap="square" rtlCol="0">
            <a:spAutoFit/>
          </a:bodyPr>
          <a:lstStyle/>
          <a:p>
            <a:r>
              <a:rPr lang="pl-PL" sz="2000" b="1" dirty="0">
                <a:solidFill>
                  <a:schemeClr val="accent6"/>
                </a:solidFill>
              </a:rPr>
              <a:t>LESSONS LEARNT FROM THE BALTICS</a:t>
            </a:r>
            <a:endParaRPr lang="en-AU" sz="2000" b="1" dirty="0">
              <a:solidFill>
                <a:schemeClr val="accent6"/>
              </a:solidFill>
            </a:endParaRPr>
          </a:p>
        </p:txBody>
      </p:sp>
    </p:spTree>
    <p:extLst>
      <p:ext uri="{BB962C8B-B14F-4D97-AF65-F5344CB8AC3E}">
        <p14:creationId xmlns:p14="http://schemas.microsoft.com/office/powerpoint/2010/main" val="4133247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9F9"/>
        </a:solidFill>
        <a:effectLst/>
      </p:bgPr>
    </p:bg>
    <p:spTree>
      <p:nvGrpSpPr>
        <p:cNvPr id="1" name=""/>
        <p:cNvGrpSpPr/>
        <p:nvPr/>
      </p:nvGrpSpPr>
      <p:grpSpPr>
        <a:xfrm>
          <a:off x="0" y="0"/>
          <a:ext cx="0" cy="0"/>
          <a:chOff x="0" y="0"/>
          <a:chExt cx="0" cy="0"/>
        </a:xfrm>
      </p:grpSpPr>
      <p:grpSp>
        <p:nvGrpSpPr>
          <p:cNvPr id="8" name="Grupa 7">
            <a:extLst>
              <a:ext uri="{FF2B5EF4-FFF2-40B4-BE49-F238E27FC236}">
                <a16:creationId xmlns:a16="http://schemas.microsoft.com/office/drawing/2014/main" id="{A9FB4B4D-B4EC-4F9D-BA04-63C01494F8F8}"/>
              </a:ext>
            </a:extLst>
          </p:cNvPr>
          <p:cNvGrpSpPr/>
          <p:nvPr/>
        </p:nvGrpSpPr>
        <p:grpSpPr>
          <a:xfrm>
            <a:off x="230910" y="1505109"/>
            <a:ext cx="7586313" cy="4457541"/>
            <a:chOff x="2442617" y="2000250"/>
            <a:chExt cx="7586313" cy="4457541"/>
          </a:xfrm>
        </p:grpSpPr>
        <p:pic>
          <p:nvPicPr>
            <p:cNvPr id="4" name="Obraz 3">
              <a:extLst>
                <a:ext uri="{FF2B5EF4-FFF2-40B4-BE49-F238E27FC236}">
                  <a16:creationId xmlns:a16="http://schemas.microsoft.com/office/drawing/2014/main" id="{E3C74D7C-AE2A-4E00-8922-657247B4D257}"/>
                </a:ext>
              </a:extLst>
            </p:cNvPr>
            <p:cNvPicPr>
              <a:picLocks noChangeAspect="1"/>
            </p:cNvPicPr>
            <p:nvPr/>
          </p:nvPicPr>
          <p:blipFill rotWithShape="1">
            <a:blip r:embed="rId3">
              <a:extLst>
                <a:ext uri="{28A0092B-C50C-407E-A947-70E740481C1C}">
                  <a14:useLocalDpi xmlns:a14="http://schemas.microsoft.com/office/drawing/2010/main" val="0"/>
                </a:ext>
              </a:extLst>
            </a:blip>
            <a:srcRect t="39226" b="37151"/>
            <a:stretch/>
          </p:blipFill>
          <p:spPr>
            <a:xfrm>
              <a:off x="2442617" y="2000250"/>
              <a:ext cx="6537099" cy="3707924"/>
            </a:xfrm>
            <a:prstGeom prst="rect">
              <a:avLst/>
            </a:prstGeom>
          </p:spPr>
        </p:pic>
        <p:sp>
          <p:nvSpPr>
            <p:cNvPr id="2" name="Prostokąt 1">
              <a:extLst>
                <a:ext uri="{FF2B5EF4-FFF2-40B4-BE49-F238E27FC236}">
                  <a16:creationId xmlns:a16="http://schemas.microsoft.com/office/drawing/2014/main" id="{8C1A8201-FEAD-4981-9EE9-3182B0950313}"/>
                </a:ext>
              </a:extLst>
            </p:cNvPr>
            <p:cNvSpPr/>
            <p:nvPr/>
          </p:nvSpPr>
          <p:spPr>
            <a:xfrm>
              <a:off x="5618855" y="5238750"/>
              <a:ext cx="4410075" cy="1219041"/>
            </a:xfrm>
            <a:prstGeom prst="rect">
              <a:avLst/>
            </a:prstGeom>
            <a:solidFill>
              <a:srgbClr val="F2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Prostokąt 2">
              <a:extLst>
                <a:ext uri="{FF2B5EF4-FFF2-40B4-BE49-F238E27FC236}">
                  <a16:creationId xmlns:a16="http://schemas.microsoft.com/office/drawing/2014/main" id="{43B46922-E0E3-467C-B86D-97154877385D}"/>
                </a:ext>
              </a:extLst>
            </p:cNvPr>
            <p:cNvSpPr/>
            <p:nvPr/>
          </p:nvSpPr>
          <p:spPr>
            <a:xfrm rot="3120613">
              <a:off x="2546821" y="5405739"/>
              <a:ext cx="748046" cy="581025"/>
            </a:xfrm>
            <a:prstGeom prst="rect">
              <a:avLst/>
            </a:prstGeom>
            <a:solidFill>
              <a:srgbClr val="F2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9" name="Picture 3">
            <a:extLst>
              <a:ext uri="{FF2B5EF4-FFF2-40B4-BE49-F238E27FC236}">
                <a16:creationId xmlns:a16="http://schemas.microsoft.com/office/drawing/2014/main" id="{7F314320-0858-407E-B815-73FA593585DE}"/>
              </a:ext>
            </a:extLst>
          </p:cNvPr>
          <p:cNvPicPr>
            <a:picLocks noChangeAspect="1"/>
          </p:cNvPicPr>
          <p:nvPr/>
        </p:nvPicPr>
        <p:blipFill rotWithShape="1">
          <a:blip r:embed="rId4"/>
          <a:srcRect t="-8738" r="32772" b="1"/>
          <a:stretch/>
        </p:blipFill>
        <p:spPr>
          <a:xfrm>
            <a:off x="8958061" y="5886450"/>
            <a:ext cx="1361483" cy="691132"/>
          </a:xfrm>
          <a:prstGeom prst="rect">
            <a:avLst/>
          </a:prstGeom>
        </p:spPr>
      </p:pic>
      <p:pic>
        <p:nvPicPr>
          <p:cNvPr id="10" name="Obraz 9">
            <a:extLst>
              <a:ext uri="{FF2B5EF4-FFF2-40B4-BE49-F238E27FC236}">
                <a16:creationId xmlns:a16="http://schemas.microsoft.com/office/drawing/2014/main" id="{D5F31605-DF6B-4882-800E-28D3C0C534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9544" y="6038850"/>
            <a:ext cx="1641546" cy="481582"/>
          </a:xfrm>
          <a:prstGeom prst="rect">
            <a:avLst/>
          </a:prstGeom>
        </p:spPr>
      </p:pic>
      <p:sp>
        <p:nvSpPr>
          <p:cNvPr id="11" name="pole tekstowe 10">
            <a:extLst>
              <a:ext uri="{FF2B5EF4-FFF2-40B4-BE49-F238E27FC236}">
                <a16:creationId xmlns:a16="http://schemas.microsoft.com/office/drawing/2014/main" id="{A8F48F5F-08F1-48D3-BE16-D7699DB37E54}"/>
              </a:ext>
            </a:extLst>
          </p:cNvPr>
          <p:cNvSpPr txBox="1"/>
          <p:nvPr/>
        </p:nvSpPr>
        <p:spPr>
          <a:xfrm>
            <a:off x="7006802" y="3100328"/>
            <a:ext cx="4935239" cy="2862322"/>
          </a:xfrm>
          <a:prstGeom prst="rect">
            <a:avLst/>
          </a:prstGeom>
          <a:noFill/>
        </p:spPr>
        <p:txBody>
          <a:bodyPr wrap="square" rtlCol="0">
            <a:spAutoFit/>
          </a:bodyPr>
          <a:lstStyle/>
          <a:p>
            <a:pPr marL="285750" indent="-285750">
              <a:buFont typeface="Arial" panose="020B0604020202020204" pitchFamily="34" charset="0"/>
              <a:buChar char="•"/>
            </a:pPr>
            <a:r>
              <a:rPr lang="en-US" b="1" dirty="0"/>
              <a:t>Increased fish import </a:t>
            </a:r>
            <a:r>
              <a:rPr lang="en-US" dirty="0"/>
              <a:t>- Baltic states reported increased fish import from Sweden and Norway</a:t>
            </a:r>
            <a:endParaRPr lang="pl-PL" dirty="0"/>
          </a:p>
          <a:p>
            <a:endParaRPr lang="en-US" dirty="0"/>
          </a:p>
          <a:p>
            <a:pPr marL="285750" indent="-285750">
              <a:buFont typeface="Arial" panose="020B0604020202020204" pitchFamily="34" charset="0"/>
              <a:buChar char="•"/>
            </a:pPr>
            <a:r>
              <a:rPr lang="pl-PL" b="1" dirty="0"/>
              <a:t>Boom for f</a:t>
            </a:r>
            <a:r>
              <a:rPr lang="en-US" b="1" dirty="0" err="1"/>
              <a:t>rozen</a:t>
            </a:r>
            <a:r>
              <a:rPr lang="en-US" b="1" dirty="0"/>
              <a:t> and canned fish sales </a:t>
            </a:r>
            <a:r>
              <a:rPr lang="en-US" dirty="0"/>
              <a:t>– certain types of fish used predominantly by restaurants subject to significant decrease in demand. The solution was freezing and canning, especially during the relatively short period which proceeded the lock-down</a:t>
            </a:r>
            <a:endParaRPr lang="pl-PL" dirty="0"/>
          </a:p>
          <a:p>
            <a:endParaRPr lang="en-US" dirty="0"/>
          </a:p>
        </p:txBody>
      </p:sp>
      <p:sp>
        <p:nvSpPr>
          <p:cNvPr id="12" name="pole tekstowe 11">
            <a:extLst>
              <a:ext uri="{FF2B5EF4-FFF2-40B4-BE49-F238E27FC236}">
                <a16:creationId xmlns:a16="http://schemas.microsoft.com/office/drawing/2014/main" id="{F61BCA84-7EFD-483D-AB67-F6C0489E76C0}"/>
              </a:ext>
            </a:extLst>
          </p:cNvPr>
          <p:cNvSpPr txBox="1"/>
          <p:nvPr/>
        </p:nvSpPr>
        <p:spPr>
          <a:xfrm>
            <a:off x="7173684" y="2654796"/>
            <a:ext cx="4082143" cy="400110"/>
          </a:xfrm>
          <a:prstGeom prst="rect">
            <a:avLst/>
          </a:prstGeom>
          <a:solidFill>
            <a:srgbClr val="F2F9F9"/>
          </a:solidFill>
          <a:ln>
            <a:noFill/>
          </a:ln>
        </p:spPr>
        <p:txBody>
          <a:bodyPr wrap="square" rtlCol="0">
            <a:spAutoFit/>
          </a:bodyPr>
          <a:lstStyle/>
          <a:p>
            <a:r>
              <a:rPr lang="pl-PL" sz="2000" b="1" dirty="0">
                <a:solidFill>
                  <a:schemeClr val="accent6"/>
                </a:solidFill>
              </a:rPr>
              <a:t>LESSONS LEARNT FROM THE BALTICS</a:t>
            </a:r>
            <a:endParaRPr lang="en-AU" sz="2000" b="1" dirty="0">
              <a:solidFill>
                <a:schemeClr val="accent6"/>
              </a:solidFill>
            </a:endParaRPr>
          </a:p>
        </p:txBody>
      </p:sp>
      <p:sp>
        <p:nvSpPr>
          <p:cNvPr id="14" name="Symbol zastępczy tekstu 13">
            <a:extLst>
              <a:ext uri="{FF2B5EF4-FFF2-40B4-BE49-F238E27FC236}">
                <a16:creationId xmlns:a16="http://schemas.microsoft.com/office/drawing/2014/main" id="{863491EA-E0C8-4B10-8AE6-0BC6CCAF4A31}"/>
              </a:ext>
            </a:extLst>
          </p:cNvPr>
          <p:cNvSpPr>
            <a:spLocks noGrp="1"/>
          </p:cNvSpPr>
          <p:nvPr>
            <p:ph type="body" sz="quarter" idx="17"/>
          </p:nvPr>
        </p:nvSpPr>
        <p:spPr/>
        <p:txBody>
          <a:bodyPr>
            <a:normAutofit fontScale="77500" lnSpcReduction="20000"/>
          </a:bodyPr>
          <a:lstStyle/>
          <a:p>
            <a:r>
              <a:rPr lang="pl-PL" sz="3200" dirty="0" err="1">
                <a:latin typeface="Titillium"/>
              </a:rPr>
              <a:t>Future</a:t>
            </a:r>
            <a:r>
              <a:rPr lang="pl-PL" sz="3200" dirty="0">
                <a:latin typeface="Titillium"/>
              </a:rPr>
              <a:t> </a:t>
            </a:r>
            <a:r>
              <a:rPr lang="pl-PL" sz="3200" dirty="0" err="1">
                <a:latin typeface="Titillium"/>
              </a:rPr>
              <a:t>after</a:t>
            </a:r>
            <a:r>
              <a:rPr lang="pl-PL" sz="3200" dirty="0">
                <a:latin typeface="Titillium"/>
              </a:rPr>
              <a:t> </a:t>
            </a:r>
            <a:r>
              <a:rPr lang="pl-PL" sz="3200" dirty="0" err="1">
                <a:latin typeface="Titillium"/>
              </a:rPr>
              <a:t>pandemic</a:t>
            </a:r>
            <a:r>
              <a:rPr lang="pl-PL" sz="3200" dirty="0">
                <a:latin typeface="Titillium"/>
              </a:rPr>
              <a:t> – </a:t>
            </a:r>
            <a:r>
              <a:rPr lang="pl-PL" sz="3200" dirty="0" err="1">
                <a:latin typeface="Titillium"/>
              </a:rPr>
              <a:t>opportunities</a:t>
            </a:r>
            <a:r>
              <a:rPr lang="pl-PL" sz="3200" dirty="0">
                <a:latin typeface="Titillium"/>
              </a:rPr>
              <a:t> to </a:t>
            </a:r>
            <a:r>
              <a:rPr lang="pl-PL" sz="3200" dirty="0" err="1">
                <a:latin typeface="Titillium"/>
              </a:rPr>
              <a:t>secure</a:t>
            </a:r>
            <a:r>
              <a:rPr lang="pl-PL" sz="3200" dirty="0">
                <a:latin typeface="Titillium"/>
              </a:rPr>
              <a:t> food </a:t>
            </a:r>
            <a:r>
              <a:rPr lang="pl-PL" sz="3200" dirty="0" err="1">
                <a:latin typeface="Titillium"/>
              </a:rPr>
              <a:t>safety</a:t>
            </a:r>
            <a:r>
              <a:rPr lang="pl-PL" sz="3200" dirty="0">
                <a:latin typeface="Titillium"/>
              </a:rPr>
              <a:t> </a:t>
            </a:r>
            <a:endParaRPr lang="en-AU" sz="3200" dirty="0">
              <a:latin typeface="Titillium"/>
            </a:endParaRPr>
          </a:p>
          <a:p>
            <a:endParaRPr lang="en-AU" dirty="0"/>
          </a:p>
        </p:txBody>
      </p:sp>
    </p:spTree>
    <p:extLst>
      <p:ext uri="{BB962C8B-B14F-4D97-AF65-F5344CB8AC3E}">
        <p14:creationId xmlns:p14="http://schemas.microsoft.com/office/powerpoint/2010/main" val="942346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9F9"/>
        </a:solidFill>
        <a:effectLst/>
      </p:bgPr>
    </p:bg>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13C1B233-59EF-495C-B9EE-7DAEAEA0E30E}"/>
              </a:ext>
            </a:extLst>
          </p:cNvPr>
          <p:cNvGrpSpPr/>
          <p:nvPr/>
        </p:nvGrpSpPr>
        <p:grpSpPr>
          <a:xfrm>
            <a:off x="410166" y="785243"/>
            <a:ext cx="6267451" cy="5101207"/>
            <a:chOff x="2552700" y="1504950"/>
            <a:chExt cx="6267451" cy="5101207"/>
          </a:xfrm>
        </p:grpSpPr>
        <p:pic>
          <p:nvPicPr>
            <p:cNvPr id="4" name="Obraz 3">
              <a:extLst>
                <a:ext uri="{FF2B5EF4-FFF2-40B4-BE49-F238E27FC236}">
                  <a16:creationId xmlns:a16="http://schemas.microsoft.com/office/drawing/2014/main" id="{E3C74D7C-AE2A-4E00-8922-657247B4D257}"/>
                </a:ext>
              </a:extLst>
            </p:cNvPr>
            <p:cNvPicPr>
              <a:picLocks noChangeAspect="1"/>
            </p:cNvPicPr>
            <p:nvPr/>
          </p:nvPicPr>
          <p:blipFill rotWithShape="1">
            <a:blip r:embed="rId2">
              <a:extLst>
                <a:ext uri="{28A0092B-C50C-407E-A947-70E740481C1C}">
                  <a14:useLocalDpi xmlns:a14="http://schemas.microsoft.com/office/drawing/2010/main" val="0"/>
                </a:ext>
              </a:extLst>
            </a:blip>
            <a:srcRect t="58469" b="8697"/>
            <a:stretch/>
          </p:blipFill>
          <p:spPr>
            <a:xfrm>
              <a:off x="2675661" y="1762125"/>
              <a:ext cx="6144490" cy="4844032"/>
            </a:xfrm>
            <a:prstGeom prst="rect">
              <a:avLst/>
            </a:prstGeom>
          </p:spPr>
        </p:pic>
        <p:sp>
          <p:nvSpPr>
            <p:cNvPr id="2" name="Prostokąt 1">
              <a:extLst>
                <a:ext uri="{FF2B5EF4-FFF2-40B4-BE49-F238E27FC236}">
                  <a16:creationId xmlns:a16="http://schemas.microsoft.com/office/drawing/2014/main" id="{0C32C414-97AB-4ADE-82E9-899D4F1823CA}"/>
                </a:ext>
              </a:extLst>
            </p:cNvPr>
            <p:cNvSpPr/>
            <p:nvPr/>
          </p:nvSpPr>
          <p:spPr>
            <a:xfrm>
              <a:off x="2552700" y="1504950"/>
              <a:ext cx="3390900" cy="1216479"/>
            </a:xfrm>
            <a:custGeom>
              <a:avLst/>
              <a:gdLst>
                <a:gd name="connsiteX0" fmla="*/ 0 w 3257550"/>
                <a:gd name="connsiteY0" fmla="*/ 0 h 1216479"/>
                <a:gd name="connsiteX1" fmla="*/ 3257550 w 3257550"/>
                <a:gd name="connsiteY1" fmla="*/ 0 h 1216479"/>
                <a:gd name="connsiteX2" fmla="*/ 3257550 w 3257550"/>
                <a:gd name="connsiteY2" fmla="*/ 1216479 h 1216479"/>
                <a:gd name="connsiteX3" fmla="*/ 0 w 3257550"/>
                <a:gd name="connsiteY3" fmla="*/ 1216479 h 1216479"/>
                <a:gd name="connsiteX4" fmla="*/ 0 w 3257550"/>
                <a:gd name="connsiteY4" fmla="*/ 0 h 1216479"/>
                <a:gd name="connsiteX0" fmla="*/ 0 w 3257550"/>
                <a:gd name="connsiteY0" fmla="*/ 0 h 1216479"/>
                <a:gd name="connsiteX1" fmla="*/ 3257550 w 3257550"/>
                <a:gd name="connsiteY1" fmla="*/ 0 h 1216479"/>
                <a:gd name="connsiteX2" fmla="*/ 3028950 w 3257550"/>
                <a:gd name="connsiteY2" fmla="*/ 921204 h 1216479"/>
                <a:gd name="connsiteX3" fmla="*/ 0 w 3257550"/>
                <a:gd name="connsiteY3" fmla="*/ 1216479 h 1216479"/>
                <a:gd name="connsiteX4" fmla="*/ 0 w 3257550"/>
                <a:gd name="connsiteY4" fmla="*/ 0 h 1216479"/>
                <a:gd name="connsiteX0" fmla="*/ 0 w 3257550"/>
                <a:gd name="connsiteY0" fmla="*/ 0 h 1216479"/>
                <a:gd name="connsiteX1" fmla="*/ 3257550 w 3257550"/>
                <a:gd name="connsiteY1" fmla="*/ 0 h 1216479"/>
                <a:gd name="connsiteX2" fmla="*/ 3028950 w 3257550"/>
                <a:gd name="connsiteY2" fmla="*/ 921204 h 1216479"/>
                <a:gd name="connsiteX3" fmla="*/ 0 w 3257550"/>
                <a:gd name="connsiteY3" fmla="*/ 1216479 h 1216479"/>
                <a:gd name="connsiteX4" fmla="*/ 0 w 3257550"/>
                <a:gd name="connsiteY4" fmla="*/ 0 h 1216479"/>
                <a:gd name="connsiteX0" fmla="*/ 0 w 3390900"/>
                <a:gd name="connsiteY0" fmla="*/ 0 h 1216479"/>
                <a:gd name="connsiteX1" fmla="*/ 3257550 w 3390900"/>
                <a:gd name="connsiteY1" fmla="*/ 0 h 1216479"/>
                <a:gd name="connsiteX2" fmla="*/ 3390900 w 3390900"/>
                <a:gd name="connsiteY2" fmla="*/ 104775 h 1216479"/>
                <a:gd name="connsiteX3" fmla="*/ 3028950 w 3390900"/>
                <a:gd name="connsiteY3" fmla="*/ 921204 h 1216479"/>
                <a:gd name="connsiteX4" fmla="*/ 0 w 3390900"/>
                <a:gd name="connsiteY4" fmla="*/ 1216479 h 1216479"/>
                <a:gd name="connsiteX5" fmla="*/ 0 w 3390900"/>
                <a:gd name="connsiteY5" fmla="*/ 0 h 121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0900" h="1216479">
                  <a:moveTo>
                    <a:pt x="0" y="0"/>
                  </a:moveTo>
                  <a:lnTo>
                    <a:pt x="3257550" y="0"/>
                  </a:lnTo>
                  <a:cubicBezTo>
                    <a:pt x="3257550" y="34925"/>
                    <a:pt x="3390900" y="69850"/>
                    <a:pt x="3390900" y="104775"/>
                  </a:cubicBezTo>
                  <a:lnTo>
                    <a:pt x="3028950" y="921204"/>
                  </a:lnTo>
                  <a:cubicBezTo>
                    <a:pt x="2124075" y="1295854"/>
                    <a:pt x="1009650" y="1118054"/>
                    <a:pt x="0" y="1216479"/>
                  </a:cubicBezTo>
                  <a:lnTo>
                    <a:pt x="0" y="0"/>
                  </a:lnTo>
                  <a:close/>
                </a:path>
              </a:pathLst>
            </a:custGeom>
            <a:solidFill>
              <a:srgbClr val="F2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6" name="Symbol zastępczy tekstu 5">
            <a:extLst>
              <a:ext uri="{FF2B5EF4-FFF2-40B4-BE49-F238E27FC236}">
                <a16:creationId xmlns:a16="http://schemas.microsoft.com/office/drawing/2014/main" id="{922884B9-1204-4F52-83B1-B25DE778C3F7}"/>
              </a:ext>
            </a:extLst>
          </p:cNvPr>
          <p:cNvSpPr>
            <a:spLocks noGrp="1"/>
          </p:cNvSpPr>
          <p:nvPr>
            <p:ph type="body" sz="quarter" idx="17"/>
          </p:nvPr>
        </p:nvSpPr>
        <p:spPr>
          <a:xfrm>
            <a:off x="573450" y="393353"/>
            <a:ext cx="8951550" cy="2179710"/>
          </a:xfrm>
        </p:spPr>
        <p:txBody>
          <a:bodyPr>
            <a:normAutofit/>
          </a:bodyPr>
          <a:lstStyle/>
          <a:p>
            <a:r>
              <a:rPr lang="en-US" sz="2500" dirty="0">
                <a:latin typeface="Titillium"/>
              </a:rPr>
              <a:t>Future after pandemic – opportunities to make more aware food purchasing decisions </a:t>
            </a:r>
          </a:p>
        </p:txBody>
      </p:sp>
      <p:pic>
        <p:nvPicPr>
          <p:cNvPr id="8" name="Picture 3">
            <a:extLst>
              <a:ext uri="{FF2B5EF4-FFF2-40B4-BE49-F238E27FC236}">
                <a16:creationId xmlns:a16="http://schemas.microsoft.com/office/drawing/2014/main" id="{4D9AABDD-8A72-4E8A-924A-CE34DCC5A374}"/>
              </a:ext>
            </a:extLst>
          </p:cNvPr>
          <p:cNvPicPr>
            <a:picLocks noChangeAspect="1"/>
          </p:cNvPicPr>
          <p:nvPr/>
        </p:nvPicPr>
        <p:blipFill rotWithShape="1">
          <a:blip r:embed="rId3"/>
          <a:srcRect t="-8738" r="32772" b="1"/>
          <a:stretch/>
        </p:blipFill>
        <p:spPr>
          <a:xfrm>
            <a:off x="8958061" y="5886450"/>
            <a:ext cx="1361483" cy="691132"/>
          </a:xfrm>
          <a:prstGeom prst="rect">
            <a:avLst/>
          </a:prstGeom>
        </p:spPr>
      </p:pic>
      <p:pic>
        <p:nvPicPr>
          <p:cNvPr id="9" name="Obraz 8">
            <a:extLst>
              <a:ext uri="{FF2B5EF4-FFF2-40B4-BE49-F238E27FC236}">
                <a16:creationId xmlns:a16="http://schemas.microsoft.com/office/drawing/2014/main" id="{48A202BA-250A-41BA-A13A-E140AC3E6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9544" y="6038850"/>
            <a:ext cx="1641546" cy="481582"/>
          </a:xfrm>
          <a:prstGeom prst="rect">
            <a:avLst/>
          </a:prstGeom>
        </p:spPr>
      </p:pic>
      <p:sp>
        <p:nvSpPr>
          <p:cNvPr id="12" name="pole tekstowe 11">
            <a:extLst>
              <a:ext uri="{FF2B5EF4-FFF2-40B4-BE49-F238E27FC236}">
                <a16:creationId xmlns:a16="http://schemas.microsoft.com/office/drawing/2014/main" id="{89F04EE1-8246-47D8-98E6-ECD20F368D4A}"/>
              </a:ext>
            </a:extLst>
          </p:cNvPr>
          <p:cNvSpPr txBox="1"/>
          <p:nvPr/>
        </p:nvSpPr>
        <p:spPr>
          <a:xfrm>
            <a:off x="7006802" y="3100328"/>
            <a:ext cx="4652071" cy="3144964"/>
          </a:xfrm>
          <a:prstGeom prst="rect">
            <a:avLst/>
          </a:prstGeom>
          <a:noFill/>
        </p:spPr>
        <p:txBody>
          <a:bodyPr wrap="square" rtlCol="0">
            <a:spAutoFit/>
          </a:bodyPr>
          <a:lstStyle/>
          <a:p>
            <a:pPr marL="285750" indent="-285750">
              <a:buFont typeface="Arial" panose="020B0604020202020204" pitchFamily="34" charset="0"/>
              <a:buChar char="•"/>
            </a:pPr>
            <a:r>
              <a:rPr lang="en-US" b="1" dirty="0"/>
              <a:t>Increased </a:t>
            </a:r>
            <a:r>
              <a:rPr lang="pl-PL" b="1" dirty="0" err="1"/>
              <a:t>planned</a:t>
            </a:r>
            <a:r>
              <a:rPr lang="pl-PL" b="1" dirty="0"/>
              <a:t> </a:t>
            </a:r>
            <a:r>
              <a:rPr lang="pl-PL" b="1" dirty="0" err="1"/>
              <a:t>purchase</a:t>
            </a:r>
            <a:r>
              <a:rPr lang="pl-PL" b="1" dirty="0"/>
              <a:t> </a:t>
            </a:r>
            <a:r>
              <a:rPr lang="en-US" dirty="0"/>
              <a:t>- </a:t>
            </a:r>
            <a:r>
              <a:rPr lang="en-AU" sz="1800" dirty="0"/>
              <a:t>Poland is in the top three for reported increases in planned purchases </a:t>
            </a:r>
            <a:r>
              <a:rPr lang="pl-PL" sz="1800" dirty="0"/>
              <a:t>and </a:t>
            </a:r>
            <a:r>
              <a:rPr lang="en-AU" sz="1800" dirty="0"/>
              <a:t>shows the second largest decrease in ready meals</a:t>
            </a:r>
            <a:r>
              <a:rPr lang="pl-PL" dirty="0"/>
              <a:t>. </a:t>
            </a:r>
            <a:endParaRPr lang="en-AU" dirty="0"/>
          </a:p>
          <a:p>
            <a:endParaRPr lang="en-US" dirty="0"/>
          </a:p>
          <a:p>
            <a:pPr marL="342900" indent="-342900">
              <a:lnSpc>
                <a:spcPct val="107000"/>
              </a:lnSpc>
              <a:spcAft>
                <a:spcPts val="800"/>
              </a:spcAft>
              <a:buFont typeface="Symbol" panose="05050102010706020507" pitchFamily="18" charset="2"/>
              <a:buChar char=""/>
            </a:pPr>
            <a:r>
              <a:rPr lang="pl-PL" b="1" dirty="0"/>
              <a:t>Online </a:t>
            </a:r>
            <a:r>
              <a:rPr lang="pl-PL" b="1" dirty="0" err="1"/>
              <a:t>groceries</a:t>
            </a:r>
            <a:r>
              <a:rPr lang="pl-PL" b="1" dirty="0"/>
              <a:t> </a:t>
            </a:r>
            <a:r>
              <a:rPr lang="en-US" dirty="0"/>
              <a:t>– </a:t>
            </a:r>
            <a:r>
              <a:rPr lang="pl-PL" dirty="0"/>
              <a:t>i</a:t>
            </a:r>
            <a:r>
              <a:rPr lang="en-US" dirty="0" err="1"/>
              <a:t>ncrease</a:t>
            </a:r>
            <a:r>
              <a:rPr lang="pl-PL" dirty="0"/>
              <a:t>d</a:t>
            </a:r>
            <a:r>
              <a:rPr lang="en-US" dirty="0"/>
              <a:t> food preparation at home</a:t>
            </a:r>
            <a:r>
              <a:rPr lang="pl-PL" dirty="0"/>
              <a:t> and r</a:t>
            </a:r>
            <a:r>
              <a:rPr lang="en-US" dirty="0" err="1"/>
              <a:t>ise</a:t>
            </a:r>
            <a:r>
              <a:rPr lang="en-US" dirty="0"/>
              <a:t> in online ordering and home delivery of food</a:t>
            </a:r>
            <a:r>
              <a:rPr lang="pl-PL" dirty="0"/>
              <a:t>.</a:t>
            </a:r>
            <a:endParaRPr lang="en-AU" dirty="0"/>
          </a:p>
          <a:p>
            <a:pPr marL="342900" lvl="0" indent="-342900">
              <a:lnSpc>
                <a:spcPct val="107000"/>
              </a:lnSpc>
              <a:spcAft>
                <a:spcPts val="800"/>
              </a:spcAft>
              <a:buFont typeface="Symbol" panose="05050102010706020507" pitchFamily="18" charset="2"/>
              <a:buChar char=""/>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3" name="pole tekstowe 12">
            <a:extLst>
              <a:ext uri="{FF2B5EF4-FFF2-40B4-BE49-F238E27FC236}">
                <a16:creationId xmlns:a16="http://schemas.microsoft.com/office/drawing/2014/main" id="{1468FE13-6401-4524-BD1F-5C231E0CDED5}"/>
              </a:ext>
            </a:extLst>
          </p:cNvPr>
          <p:cNvSpPr txBox="1"/>
          <p:nvPr/>
        </p:nvSpPr>
        <p:spPr>
          <a:xfrm>
            <a:off x="7173684" y="2654796"/>
            <a:ext cx="4082143" cy="400110"/>
          </a:xfrm>
          <a:prstGeom prst="rect">
            <a:avLst/>
          </a:prstGeom>
          <a:solidFill>
            <a:srgbClr val="F2F9F9"/>
          </a:solidFill>
          <a:ln>
            <a:noFill/>
          </a:ln>
        </p:spPr>
        <p:txBody>
          <a:bodyPr wrap="square" rtlCol="0">
            <a:spAutoFit/>
          </a:bodyPr>
          <a:lstStyle/>
          <a:p>
            <a:r>
              <a:rPr lang="pl-PL" sz="2000" b="1" dirty="0">
                <a:solidFill>
                  <a:schemeClr val="accent6"/>
                </a:solidFill>
              </a:rPr>
              <a:t>LESSONS LEARNT FROM THE BALTICS</a:t>
            </a:r>
            <a:endParaRPr lang="en-AU" sz="2000" b="1" dirty="0">
              <a:solidFill>
                <a:schemeClr val="accent6"/>
              </a:solidFill>
            </a:endParaRPr>
          </a:p>
        </p:txBody>
      </p:sp>
    </p:spTree>
    <p:extLst>
      <p:ext uri="{BB962C8B-B14F-4D97-AF65-F5344CB8AC3E}">
        <p14:creationId xmlns:p14="http://schemas.microsoft.com/office/powerpoint/2010/main" val="4050001315"/>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7_witte achtergrond, blauwe tekst">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IT Food_presentation_16x9.potx" id="{F8188052-8077-4A54-8096-83DC1D5D77C0}" vid="{F20B3367-AB44-4ACC-9C03-DDDE778D9C0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1023</TotalTime>
  <Words>1213</Words>
  <Application>Microsoft Office PowerPoint</Application>
  <PresentationFormat>Panoramiczny</PresentationFormat>
  <Paragraphs>78</Paragraphs>
  <Slides>11</Slides>
  <Notes>8</Notes>
  <HiddenSlides>0</HiddenSlides>
  <MMClips>0</MMClips>
  <ScaleCrop>false</ScaleCrop>
  <HeadingPairs>
    <vt:vector size="6" baseType="variant">
      <vt:variant>
        <vt:lpstr>Używane czcionki</vt:lpstr>
      </vt:variant>
      <vt:variant>
        <vt:i4>6</vt:i4>
      </vt:variant>
      <vt:variant>
        <vt:lpstr>Motyw</vt:lpstr>
      </vt:variant>
      <vt:variant>
        <vt:i4>3</vt:i4>
      </vt:variant>
      <vt:variant>
        <vt:lpstr>Tytuły slajdów</vt:lpstr>
      </vt:variant>
      <vt:variant>
        <vt:i4>11</vt:i4>
      </vt:variant>
    </vt:vector>
  </HeadingPairs>
  <TitlesOfParts>
    <vt:vector size="20" baseType="lpstr">
      <vt:lpstr>Arial</vt:lpstr>
      <vt:lpstr>Calibri</vt:lpstr>
      <vt:lpstr>Calibri Light</vt:lpstr>
      <vt:lpstr>Symbol</vt:lpstr>
      <vt:lpstr>Titillium</vt:lpstr>
      <vt:lpstr>Verdana</vt:lpstr>
      <vt:lpstr>Motyw pakietu Office</vt:lpstr>
      <vt:lpstr>07_witte achtergrond, blauwe tekst</vt:lpstr>
      <vt:lpstr>Office Theme</vt:lpstr>
      <vt:lpstr>Prezentacja programu PowerPoint</vt:lpstr>
      <vt:lpstr>A guide to EIT Food</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Aleksandra Nizynska</dc:creator>
  <cp:lastModifiedBy>Aleksandra Nizynska</cp:lastModifiedBy>
  <cp:revision>60</cp:revision>
  <dcterms:created xsi:type="dcterms:W3CDTF">2020-10-21T09:04:08Z</dcterms:created>
  <dcterms:modified xsi:type="dcterms:W3CDTF">2021-10-08T06:32:31Z</dcterms:modified>
</cp:coreProperties>
</file>